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648" r:id="rId1"/>
  </p:sldMasterIdLst>
  <p:notesMasterIdLst>
    <p:notesMasterId r:id="rId3"/>
  </p:notesMasterIdLst>
  <p:sldIdLst>
    <p:sldId id="256" r:id="rId2"/>
  </p:sldIdLst>
  <p:sldSz cx="43891200" cy="43891200"/>
  <p:notesSz cx="6858000" cy="9144000"/>
  <p:defaultTextStyle>
    <a:defPPr>
      <a:defRPr lang="en-US"/>
    </a:defPPr>
    <a:lvl1pPr algn="l" rtl="0" fontAlgn="base">
      <a:spcBef>
        <a:spcPct val="0"/>
      </a:spcBef>
      <a:spcAft>
        <a:spcPct val="0"/>
      </a:spcAft>
      <a:defRPr sz="2300" kern="1200">
        <a:solidFill>
          <a:schemeClr val="tx1"/>
        </a:solidFill>
        <a:latin typeface="Times New Roman" panose="02020603050405020304" pitchFamily="18" charset="0"/>
        <a:ea typeface="ＭＳ Ｐゴシック" panose="020B0600070205080204" pitchFamily="34" charset="-128"/>
        <a:cs typeface="+mn-cs"/>
      </a:defRPr>
    </a:lvl1pPr>
    <a:lvl2pPr marL="431800" indent="25400" algn="l" rtl="0" fontAlgn="base">
      <a:spcBef>
        <a:spcPct val="0"/>
      </a:spcBef>
      <a:spcAft>
        <a:spcPct val="0"/>
      </a:spcAft>
      <a:defRPr sz="2300" kern="1200">
        <a:solidFill>
          <a:schemeClr val="tx1"/>
        </a:solidFill>
        <a:latin typeface="Times New Roman" panose="02020603050405020304" pitchFamily="18" charset="0"/>
        <a:ea typeface="ＭＳ Ｐゴシック" panose="020B0600070205080204" pitchFamily="34" charset="-128"/>
        <a:cs typeface="+mn-cs"/>
      </a:defRPr>
    </a:lvl2pPr>
    <a:lvl3pPr marL="863600" indent="50800" algn="l" rtl="0" fontAlgn="base">
      <a:spcBef>
        <a:spcPct val="0"/>
      </a:spcBef>
      <a:spcAft>
        <a:spcPct val="0"/>
      </a:spcAft>
      <a:defRPr sz="2300" kern="1200">
        <a:solidFill>
          <a:schemeClr val="tx1"/>
        </a:solidFill>
        <a:latin typeface="Times New Roman" panose="02020603050405020304" pitchFamily="18" charset="0"/>
        <a:ea typeface="ＭＳ Ｐゴシック" panose="020B0600070205080204" pitchFamily="34" charset="-128"/>
        <a:cs typeface="+mn-cs"/>
      </a:defRPr>
    </a:lvl3pPr>
    <a:lvl4pPr marL="1295400" indent="76200" algn="l" rtl="0" fontAlgn="base">
      <a:spcBef>
        <a:spcPct val="0"/>
      </a:spcBef>
      <a:spcAft>
        <a:spcPct val="0"/>
      </a:spcAft>
      <a:defRPr sz="2300" kern="1200">
        <a:solidFill>
          <a:schemeClr val="tx1"/>
        </a:solidFill>
        <a:latin typeface="Times New Roman" panose="02020603050405020304" pitchFamily="18" charset="0"/>
        <a:ea typeface="ＭＳ Ｐゴシック" panose="020B0600070205080204" pitchFamily="34" charset="-128"/>
        <a:cs typeface="+mn-cs"/>
      </a:defRPr>
    </a:lvl4pPr>
    <a:lvl5pPr marL="1727200" indent="101600" algn="l" rtl="0" fontAlgn="base">
      <a:spcBef>
        <a:spcPct val="0"/>
      </a:spcBef>
      <a:spcAft>
        <a:spcPct val="0"/>
      </a:spcAft>
      <a:defRPr sz="23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23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23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23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23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3834">
          <p15:clr>
            <a:srgbClr val="A4A3A4"/>
          </p15:clr>
        </p15:guide>
        <p15:guide id="2" pos="1383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15"/>
  </p:normalViewPr>
  <p:slideViewPr>
    <p:cSldViewPr>
      <p:cViewPr varScale="1">
        <p:scale>
          <a:sx n="17" d="100"/>
          <a:sy n="17" d="100"/>
        </p:scale>
        <p:origin x="1552" y="272"/>
      </p:cViewPr>
      <p:guideLst>
        <p:guide orient="horz" pos="13834"/>
        <p:guide pos="13834"/>
      </p:guideLst>
    </p:cSldViewPr>
  </p:slideViewPr>
  <p:outlineViewPr>
    <p:cViewPr>
      <p:scale>
        <a:sx n="100" d="100"/>
        <a:sy n="10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64C02DA9-64F1-4F7E-65FD-B66550A47D0E}"/>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charset="0"/>
                <a:ea typeface="+mn-ea"/>
                <a:cs typeface="+mn-cs"/>
              </a:defRPr>
            </a:lvl1pPr>
          </a:lstStyle>
          <a:p>
            <a:pPr>
              <a:defRPr/>
            </a:pPr>
            <a:endParaRPr lang="en-US"/>
          </a:p>
        </p:txBody>
      </p:sp>
      <p:sp>
        <p:nvSpPr>
          <p:cNvPr id="3075" name="Rectangle 3">
            <a:extLst>
              <a:ext uri="{FF2B5EF4-FFF2-40B4-BE49-F238E27FC236}">
                <a16:creationId xmlns:a16="http://schemas.microsoft.com/office/drawing/2014/main" id="{DBDB44D9-CA78-4D43-2551-3C29A034CC21}"/>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charset="0"/>
                <a:ea typeface="+mn-ea"/>
                <a:cs typeface="+mn-cs"/>
              </a:defRPr>
            </a:lvl1pPr>
          </a:lstStyle>
          <a:p>
            <a:pPr>
              <a:defRPr/>
            </a:pPr>
            <a:endParaRPr lang="en-US"/>
          </a:p>
        </p:txBody>
      </p:sp>
      <p:sp>
        <p:nvSpPr>
          <p:cNvPr id="13316" name="Rectangle 4">
            <a:extLst>
              <a:ext uri="{FF2B5EF4-FFF2-40B4-BE49-F238E27FC236}">
                <a16:creationId xmlns:a16="http://schemas.microsoft.com/office/drawing/2014/main" id="{AD7AEF40-0390-3BF6-B1E4-928D29553AE4}"/>
              </a:ext>
            </a:extLst>
          </p:cNvPr>
          <p:cNvSpPr>
            <a:spLocks noGrp="1" noRot="1" noChangeAspect="1" noChangeArrowheads="1" noTextEdit="1"/>
          </p:cNvSpPr>
          <p:nvPr>
            <p:ph type="sldImg" idx="2"/>
          </p:nvPr>
        </p:nvSpPr>
        <p:spPr bwMode="auto">
          <a:xfrm>
            <a:off x="1714500" y="685800"/>
            <a:ext cx="3429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24813B5C-D115-72A9-FEAA-708F916B0DBB}"/>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a16="http://schemas.microsoft.com/office/drawing/2014/main" id="{273517CD-32F3-F6D7-51BA-1A3BA1A36913}"/>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charset="0"/>
                <a:ea typeface="+mn-ea"/>
                <a:cs typeface="+mn-cs"/>
              </a:defRPr>
            </a:lvl1pPr>
          </a:lstStyle>
          <a:p>
            <a:pPr>
              <a:defRPr/>
            </a:pPr>
            <a:endParaRPr lang="en-US"/>
          </a:p>
        </p:txBody>
      </p:sp>
      <p:sp>
        <p:nvSpPr>
          <p:cNvPr id="3079" name="Rectangle 7">
            <a:extLst>
              <a:ext uri="{FF2B5EF4-FFF2-40B4-BE49-F238E27FC236}">
                <a16:creationId xmlns:a16="http://schemas.microsoft.com/office/drawing/2014/main" id="{83332144-0A27-C39C-F87D-F385893AB85B}"/>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EF42EA8-68F6-7749-B268-C5CA7AFD9599}"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Times New Roman" pitchFamily="-109" charset="0"/>
        <a:ea typeface="ＭＳ Ｐゴシック" pitchFamily="-111" charset="-128"/>
        <a:cs typeface="ＭＳ Ｐゴシック" pitchFamily="-111" charset="-128"/>
      </a:defRPr>
    </a:lvl1pPr>
    <a:lvl2pPr marL="431800" algn="l" rtl="0" eaLnBrk="0" fontAlgn="base" hangingPunct="0">
      <a:spcBef>
        <a:spcPct val="30000"/>
      </a:spcBef>
      <a:spcAft>
        <a:spcPct val="0"/>
      </a:spcAft>
      <a:defRPr sz="1100" kern="1200">
        <a:solidFill>
          <a:schemeClr val="tx1"/>
        </a:solidFill>
        <a:latin typeface="Times New Roman" pitchFamily="-109" charset="0"/>
        <a:ea typeface="ＭＳ Ｐゴシック" pitchFamily="-109" charset="-128"/>
        <a:cs typeface="+mn-cs"/>
      </a:defRPr>
    </a:lvl2pPr>
    <a:lvl3pPr marL="863600" algn="l" rtl="0" eaLnBrk="0" fontAlgn="base" hangingPunct="0">
      <a:spcBef>
        <a:spcPct val="30000"/>
      </a:spcBef>
      <a:spcAft>
        <a:spcPct val="0"/>
      </a:spcAft>
      <a:defRPr sz="1100" kern="1200">
        <a:solidFill>
          <a:schemeClr val="tx1"/>
        </a:solidFill>
        <a:latin typeface="Times New Roman" pitchFamily="-109" charset="0"/>
        <a:ea typeface="ＭＳ Ｐゴシック" pitchFamily="-109" charset="-128"/>
        <a:cs typeface="+mn-cs"/>
      </a:defRPr>
    </a:lvl3pPr>
    <a:lvl4pPr marL="1295400" algn="l" rtl="0" eaLnBrk="0" fontAlgn="base" hangingPunct="0">
      <a:spcBef>
        <a:spcPct val="30000"/>
      </a:spcBef>
      <a:spcAft>
        <a:spcPct val="0"/>
      </a:spcAft>
      <a:defRPr sz="1100" kern="1200">
        <a:solidFill>
          <a:schemeClr val="tx1"/>
        </a:solidFill>
        <a:latin typeface="Times New Roman" pitchFamily="-109" charset="0"/>
        <a:ea typeface="ＭＳ Ｐゴシック" pitchFamily="-109" charset="-128"/>
        <a:cs typeface="+mn-cs"/>
      </a:defRPr>
    </a:lvl4pPr>
    <a:lvl5pPr marL="1727200" algn="l" rtl="0" eaLnBrk="0" fontAlgn="base" hangingPunct="0">
      <a:spcBef>
        <a:spcPct val="30000"/>
      </a:spcBef>
      <a:spcAft>
        <a:spcPct val="0"/>
      </a:spcAft>
      <a:defRPr sz="1100" kern="1200">
        <a:solidFill>
          <a:schemeClr val="tx1"/>
        </a:solidFill>
        <a:latin typeface="Times New Roman" pitchFamily="-109" charset="0"/>
        <a:ea typeface="ＭＳ Ｐゴシック" pitchFamily="-109" charset="-128"/>
        <a:cs typeface="+mn-cs"/>
      </a:defRPr>
    </a:lvl5pPr>
    <a:lvl6pPr marL="2159813" algn="l" defTabSz="431963" rtl="0" eaLnBrk="1" latinLnBrk="0" hangingPunct="1">
      <a:defRPr sz="1100" kern="1200">
        <a:solidFill>
          <a:schemeClr val="tx1"/>
        </a:solidFill>
        <a:latin typeface="+mn-lt"/>
        <a:ea typeface="+mn-ea"/>
        <a:cs typeface="+mn-cs"/>
      </a:defRPr>
    </a:lvl6pPr>
    <a:lvl7pPr marL="2591775" algn="l" defTabSz="431963" rtl="0" eaLnBrk="1" latinLnBrk="0" hangingPunct="1">
      <a:defRPr sz="1100" kern="1200">
        <a:solidFill>
          <a:schemeClr val="tx1"/>
        </a:solidFill>
        <a:latin typeface="+mn-lt"/>
        <a:ea typeface="+mn-ea"/>
        <a:cs typeface="+mn-cs"/>
      </a:defRPr>
    </a:lvl7pPr>
    <a:lvl8pPr marL="3023738" algn="l" defTabSz="431963" rtl="0" eaLnBrk="1" latinLnBrk="0" hangingPunct="1">
      <a:defRPr sz="1100" kern="1200">
        <a:solidFill>
          <a:schemeClr val="tx1"/>
        </a:solidFill>
        <a:latin typeface="+mn-lt"/>
        <a:ea typeface="+mn-ea"/>
        <a:cs typeface="+mn-cs"/>
      </a:defRPr>
    </a:lvl8pPr>
    <a:lvl9pPr marL="3455700" algn="l" defTabSz="431963"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15833B26-CF97-777A-9E80-5823DE21D21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3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300">
                <a:solidFill>
                  <a:schemeClr val="tx1"/>
                </a:solidFill>
                <a:latin typeface="Times New Roman" panose="02020603050405020304" pitchFamily="18" charset="0"/>
                <a:ea typeface="ＭＳ Ｐゴシック" panose="020B0600070205080204" pitchFamily="34" charset="-128"/>
              </a:defRPr>
            </a:lvl2pPr>
            <a:lvl3pPr eaLnBrk="0" hangingPunct="0">
              <a:defRPr sz="2300">
                <a:solidFill>
                  <a:schemeClr val="tx1"/>
                </a:solidFill>
                <a:latin typeface="Times New Roman" panose="02020603050405020304" pitchFamily="18" charset="0"/>
                <a:ea typeface="ＭＳ Ｐゴシック" panose="020B0600070205080204" pitchFamily="34" charset="-128"/>
              </a:defRPr>
            </a:lvl3pPr>
            <a:lvl4pPr eaLnBrk="0" hangingPunct="0">
              <a:defRPr sz="2300">
                <a:solidFill>
                  <a:schemeClr val="tx1"/>
                </a:solidFill>
                <a:latin typeface="Times New Roman" panose="02020603050405020304" pitchFamily="18" charset="0"/>
                <a:ea typeface="ＭＳ Ｐゴシック" panose="020B0600070205080204" pitchFamily="34" charset="-128"/>
              </a:defRPr>
            </a:lvl4pPr>
            <a:lvl5pPr eaLnBrk="0" hangingPunct="0">
              <a:defRPr sz="23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9pPr>
          </a:lstStyle>
          <a:p>
            <a:pPr eaLnBrk="1" hangingPunct="1"/>
            <a:fld id="{D83AD4C3-2E72-214A-9302-D34D3FC0EB44}" type="slidenum">
              <a:rPr lang="en-US" altLang="en-US" sz="1200"/>
              <a:pPr eaLnBrk="1" hangingPunct="1"/>
              <a:t>1</a:t>
            </a:fld>
            <a:endParaRPr lang="en-US" altLang="en-US" sz="1200"/>
          </a:p>
        </p:txBody>
      </p:sp>
      <p:sp>
        <p:nvSpPr>
          <p:cNvPr id="15363" name="Rectangle 2">
            <a:extLst>
              <a:ext uri="{FF2B5EF4-FFF2-40B4-BE49-F238E27FC236}">
                <a16:creationId xmlns:a16="http://schemas.microsoft.com/office/drawing/2014/main" id="{4FD24F58-D631-5D12-0F7D-5DB5AC528B65}"/>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02B4CE62-CDE8-726B-1D64-D433F2A075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latin typeface="Times New Roman" panose="02020603050405020304" pitchFamily="18" charset="0"/>
              <a:ea typeface="ＭＳ Ｐゴシック"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8" y="13634906"/>
            <a:ext cx="37306244" cy="9407936"/>
          </a:xfrm>
        </p:spPr>
        <p:txBody>
          <a:bodyPr/>
          <a:lstStyle/>
          <a:p>
            <a:r>
              <a:rPr lang="en-US"/>
              <a:t>Click to edit Master title style</a:t>
            </a:r>
          </a:p>
        </p:txBody>
      </p:sp>
      <p:sp>
        <p:nvSpPr>
          <p:cNvPr id="3" name="Subtitle 2"/>
          <p:cNvSpPr>
            <a:spLocks noGrp="1"/>
          </p:cNvSpPr>
          <p:nvPr>
            <p:ph type="subTitle" idx="1"/>
          </p:nvPr>
        </p:nvSpPr>
        <p:spPr>
          <a:xfrm>
            <a:off x="6583456" y="24871331"/>
            <a:ext cx="30724289" cy="11216923"/>
          </a:xfrm>
        </p:spPr>
        <p:txBody>
          <a:bodyPr/>
          <a:lstStyle>
            <a:lvl1pPr marL="0" indent="0" algn="ctr">
              <a:buNone/>
              <a:defRPr/>
            </a:lvl1pPr>
            <a:lvl2pPr marL="431963" indent="0" algn="ctr">
              <a:buNone/>
              <a:defRPr/>
            </a:lvl2pPr>
            <a:lvl3pPr marL="863925" indent="0" algn="ctr">
              <a:buNone/>
              <a:defRPr/>
            </a:lvl3pPr>
            <a:lvl4pPr marL="1295888" indent="0" algn="ctr">
              <a:buNone/>
              <a:defRPr/>
            </a:lvl4pPr>
            <a:lvl5pPr marL="1727850" indent="0" algn="ctr">
              <a:buNone/>
              <a:defRPr/>
            </a:lvl5pPr>
            <a:lvl6pPr marL="2159813" indent="0" algn="ctr">
              <a:buNone/>
              <a:defRPr/>
            </a:lvl6pPr>
            <a:lvl7pPr marL="2591775" indent="0" algn="ctr">
              <a:buNone/>
              <a:defRPr/>
            </a:lvl7pPr>
            <a:lvl8pPr marL="3023738" indent="0" algn="ctr">
              <a:buNone/>
              <a:defRPr/>
            </a:lvl8pPr>
            <a:lvl9pPr marL="34557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D643BD99-1E4C-5D4D-8B91-EA1DD9FF297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9DF2D18-955A-C8DC-6837-20B632D4F84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1F89785-2163-08FA-2A46-EDC4607C5085}"/>
              </a:ext>
            </a:extLst>
          </p:cNvPr>
          <p:cNvSpPr>
            <a:spLocks noGrp="1" noChangeArrowheads="1"/>
          </p:cNvSpPr>
          <p:nvPr>
            <p:ph type="sldNum" sz="quarter" idx="12"/>
          </p:nvPr>
        </p:nvSpPr>
        <p:spPr>
          <a:ln/>
        </p:spPr>
        <p:txBody>
          <a:bodyPr/>
          <a:lstStyle>
            <a:lvl1pPr>
              <a:defRPr/>
            </a:lvl1pPr>
          </a:lstStyle>
          <a:p>
            <a:fld id="{DE054F67-8ECC-8E47-B739-D267CBF74B19}" type="slidenum">
              <a:rPr lang="en-US" altLang="en-US"/>
              <a:pPr/>
              <a:t>‹#›</a:t>
            </a:fld>
            <a:endParaRPr lang="en-US" altLang="en-US"/>
          </a:p>
        </p:txBody>
      </p:sp>
    </p:spTree>
    <p:extLst>
      <p:ext uri="{BB962C8B-B14F-4D97-AF65-F5344CB8AC3E}">
        <p14:creationId xmlns:p14="http://schemas.microsoft.com/office/powerpoint/2010/main" val="4078862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2B56CD3-819B-70D0-92B0-98C9E48D6A3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5B39DD1-1A4B-8858-0778-B41715B3610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FCB6CE2-72D4-C520-00C2-633B2844CB24}"/>
              </a:ext>
            </a:extLst>
          </p:cNvPr>
          <p:cNvSpPr>
            <a:spLocks noGrp="1" noChangeArrowheads="1"/>
          </p:cNvSpPr>
          <p:nvPr>
            <p:ph type="sldNum" sz="quarter" idx="12"/>
          </p:nvPr>
        </p:nvSpPr>
        <p:spPr>
          <a:ln/>
        </p:spPr>
        <p:txBody>
          <a:bodyPr/>
          <a:lstStyle>
            <a:lvl1pPr>
              <a:defRPr/>
            </a:lvl1pPr>
          </a:lstStyle>
          <a:p>
            <a:fld id="{6C857991-6D89-5C4E-9F86-BAF71D5CB0B0}" type="slidenum">
              <a:rPr lang="en-US" altLang="en-US"/>
              <a:pPr/>
              <a:t>‹#›</a:t>
            </a:fld>
            <a:endParaRPr lang="en-US" altLang="en-US"/>
          </a:p>
        </p:txBody>
      </p:sp>
    </p:spTree>
    <p:extLst>
      <p:ext uri="{BB962C8B-B14F-4D97-AF65-F5344CB8AC3E}">
        <p14:creationId xmlns:p14="http://schemas.microsoft.com/office/powerpoint/2010/main" val="3651847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73287" y="3901474"/>
            <a:ext cx="9325436" cy="3511325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292479" y="3901474"/>
            <a:ext cx="27836809" cy="3511325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49EA876-7EE8-85D4-5019-6BC4CCF69CD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ADC708D-71D3-49BE-E647-46359A433AD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DC6A186-161F-1CD8-9E7F-0111FE0B5340}"/>
              </a:ext>
            </a:extLst>
          </p:cNvPr>
          <p:cNvSpPr>
            <a:spLocks noGrp="1" noChangeArrowheads="1"/>
          </p:cNvSpPr>
          <p:nvPr>
            <p:ph type="sldNum" sz="quarter" idx="12"/>
          </p:nvPr>
        </p:nvSpPr>
        <p:spPr>
          <a:ln/>
        </p:spPr>
        <p:txBody>
          <a:bodyPr/>
          <a:lstStyle>
            <a:lvl1pPr>
              <a:defRPr/>
            </a:lvl1pPr>
          </a:lstStyle>
          <a:p>
            <a:fld id="{5C9E3BD2-BE18-7648-967C-EF339C5E47DA}" type="slidenum">
              <a:rPr lang="en-US" altLang="en-US"/>
              <a:pPr/>
              <a:t>‹#›</a:t>
            </a:fld>
            <a:endParaRPr lang="en-US" altLang="en-US"/>
          </a:p>
        </p:txBody>
      </p:sp>
    </p:spTree>
    <p:extLst>
      <p:ext uri="{BB962C8B-B14F-4D97-AF65-F5344CB8AC3E}">
        <p14:creationId xmlns:p14="http://schemas.microsoft.com/office/powerpoint/2010/main" val="1262849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EA3FF59-EB9A-3407-2D8E-FA42B735CAC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E35A631-6D1B-2BA5-468D-3E7FEEAAD85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3DFF0FF-0AF8-C5FE-4761-A7079476695B}"/>
              </a:ext>
            </a:extLst>
          </p:cNvPr>
          <p:cNvSpPr>
            <a:spLocks noGrp="1" noChangeArrowheads="1"/>
          </p:cNvSpPr>
          <p:nvPr>
            <p:ph type="sldNum" sz="quarter" idx="12"/>
          </p:nvPr>
        </p:nvSpPr>
        <p:spPr>
          <a:ln/>
        </p:spPr>
        <p:txBody>
          <a:bodyPr/>
          <a:lstStyle>
            <a:lvl1pPr>
              <a:defRPr/>
            </a:lvl1pPr>
          </a:lstStyle>
          <a:p>
            <a:fld id="{DFBA72F1-FB81-8047-AAFB-9CE7DBCFCA58}" type="slidenum">
              <a:rPr lang="en-US" altLang="en-US"/>
              <a:pPr/>
              <a:t>‹#›</a:t>
            </a:fld>
            <a:endParaRPr lang="en-US" altLang="en-US"/>
          </a:p>
        </p:txBody>
      </p:sp>
    </p:spTree>
    <p:extLst>
      <p:ext uri="{BB962C8B-B14F-4D97-AF65-F5344CB8AC3E}">
        <p14:creationId xmlns:p14="http://schemas.microsoft.com/office/powerpoint/2010/main" val="2179759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6477" y="28204307"/>
            <a:ext cx="37307745" cy="8716440"/>
          </a:xfrm>
        </p:spPr>
        <p:txBody>
          <a:bodyPr anchor="t"/>
          <a:lstStyle>
            <a:lvl1pPr algn="l">
              <a:defRPr sz="3800" b="1" cap="all"/>
            </a:lvl1pPr>
          </a:lstStyle>
          <a:p>
            <a:r>
              <a:rPr lang="en-US"/>
              <a:t>Click to edit Master title style</a:t>
            </a:r>
          </a:p>
        </p:txBody>
      </p:sp>
      <p:sp>
        <p:nvSpPr>
          <p:cNvPr id="3" name="Text Placeholder 2"/>
          <p:cNvSpPr>
            <a:spLocks noGrp="1"/>
          </p:cNvSpPr>
          <p:nvPr>
            <p:ph type="body" idx="1"/>
          </p:nvPr>
        </p:nvSpPr>
        <p:spPr>
          <a:xfrm>
            <a:off x="3466477" y="18602873"/>
            <a:ext cx="37307745" cy="9601435"/>
          </a:xfrm>
        </p:spPr>
        <p:txBody>
          <a:bodyPr anchor="b"/>
          <a:lstStyle>
            <a:lvl1pPr marL="0" indent="0">
              <a:buNone/>
              <a:defRPr sz="1900"/>
            </a:lvl1pPr>
            <a:lvl2pPr marL="431963" indent="0">
              <a:buNone/>
              <a:defRPr sz="1700"/>
            </a:lvl2pPr>
            <a:lvl3pPr marL="863925" indent="0">
              <a:buNone/>
              <a:defRPr sz="1500"/>
            </a:lvl3pPr>
            <a:lvl4pPr marL="1295888" indent="0">
              <a:buNone/>
              <a:defRPr sz="1300"/>
            </a:lvl4pPr>
            <a:lvl5pPr marL="1727850" indent="0">
              <a:buNone/>
              <a:defRPr sz="1300"/>
            </a:lvl5pPr>
            <a:lvl6pPr marL="2159813" indent="0">
              <a:buNone/>
              <a:defRPr sz="1300"/>
            </a:lvl6pPr>
            <a:lvl7pPr marL="2591775" indent="0">
              <a:buNone/>
              <a:defRPr sz="1300"/>
            </a:lvl7pPr>
            <a:lvl8pPr marL="3023738" indent="0">
              <a:buNone/>
              <a:defRPr sz="1300"/>
            </a:lvl8pPr>
            <a:lvl9pPr marL="3455700" indent="0">
              <a:buNone/>
              <a:defRPr sz="1300"/>
            </a:lvl9pPr>
          </a:lstStyle>
          <a:p>
            <a:pPr lvl="0"/>
            <a:r>
              <a:rPr lang="en-US"/>
              <a:t>Click to edit Master text styles</a:t>
            </a:r>
          </a:p>
        </p:txBody>
      </p:sp>
      <p:sp>
        <p:nvSpPr>
          <p:cNvPr id="4" name="Rectangle 4">
            <a:extLst>
              <a:ext uri="{FF2B5EF4-FFF2-40B4-BE49-F238E27FC236}">
                <a16:creationId xmlns:a16="http://schemas.microsoft.com/office/drawing/2014/main" id="{1500FB87-B186-C372-6D39-F22EDF15A36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7F22B2D-4E90-5AB2-7721-6CE3B7726B6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5AE6CE7-76AB-FACA-D81F-931F830D1ACD}"/>
              </a:ext>
            </a:extLst>
          </p:cNvPr>
          <p:cNvSpPr>
            <a:spLocks noGrp="1" noChangeArrowheads="1"/>
          </p:cNvSpPr>
          <p:nvPr>
            <p:ph type="sldNum" sz="quarter" idx="12"/>
          </p:nvPr>
        </p:nvSpPr>
        <p:spPr>
          <a:ln/>
        </p:spPr>
        <p:txBody>
          <a:bodyPr/>
          <a:lstStyle>
            <a:lvl1pPr>
              <a:defRPr/>
            </a:lvl1pPr>
          </a:lstStyle>
          <a:p>
            <a:fld id="{240EBDF2-3CD7-9840-9EB5-662DF7CCA3C4}" type="slidenum">
              <a:rPr lang="en-US" altLang="en-US"/>
              <a:pPr/>
              <a:t>‹#›</a:t>
            </a:fld>
            <a:endParaRPr lang="en-US" altLang="en-US"/>
          </a:p>
        </p:txBody>
      </p:sp>
    </p:spTree>
    <p:extLst>
      <p:ext uri="{BB962C8B-B14F-4D97-AF65-F5344CB8AC3E}">
        <p14:creationId xmlns:p14="http://schemas.microsoft.com/office/powerpoint/2010/main" val="3471983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292478" y="12679414"/>
            <a:ext cx="18580372" cy="26335319"/>
          </a:xfrm>
        </p:spPr>
        <p:txBody>
          <a:bodyPr/>
          <a:lstStyle>
            <a:lvl1pPr>
              <a:defRPr sz="26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16849" y="12679414"/>
            <a:ext cx="18581873" cy="26335319"/>
          </a:xfrm>
        </p:spPr>
        <p:txBody>
          <a:bodyPr/>
          <a:lstStyle>
            <a:lvl1pPr>
              <a:defRPr sz="26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CAB2F27B-949E-16AA-0AC4-AA19364E3B3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D52767D-4D1C-6CF3-0F40-461115C5885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575BF95-114D-0627-5FC7-EDD830AB7396}"/>
              </a:ext>
            </a:extLst>
          </p:cNvPr>
          <p:cNvSpPr>
            <a:spLocks noGrp="1" noChangeArrowheads="1"/>
          </p:cNvSpPr>
          <p:nvPr>
            <p:ph type="sldNum" sz="quarter" idx="12"/>
          </p:nvPr>
        </p:nvSpPr>
        <p:spPr>
          <a:ln/>
        </p:spPr>
        <p:txBody>
          <a:bodyPr/>
          <a:lstStyle>
            <a:lvl1pPr>
              <a:defRPr/>
            </a:lvl1pPr>
          </a:lstStyle>
          <a:p>
            <a:fld id="{800E6E65-FCA5-ED4E-A913-5CDA945BE2E9}" type="slidenum">
              <a:rPr lang="en-US" altLang="en-US"/>
              <a:pPr/>
              <a:t>‹#›</a:t>
            </a:fld>
            <a:endParaRPr lang="en-US" altLang="en-US"/>
          </a:p>
        </p:txBody>
      </p:sp>
    </p:spTree>
    <p:extLst>
      <p:ext uri="{BB962C8B-B14F-4D97-AF65-F5344CB8AC3E}">
        <p14:creationId xmlns:p14="http://schemas.microsoft.com/office/powerpoint/2010/main" val="1627230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486" y="1757988"/>
            <a:ext cx="39502229" cy="73154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486" y="9824933"/>
            <a:ext cx="19393367" cy="4094972"/>
          </a:xfrm>
        </p:spPr>
        <p:txBody>
          <a:bodyPr anchor="b"/>
          <a:lstStyle>
            <a:lvl1pPr marL="0" indent="0">
              <a:buNone/>
              <a:defRPr sz="2300" b="1"/>
            </a:lvl1pPr>
            <a:lvl2pPr marL="431963" indent="0">
              <a:buNone/>
              <a:defRPr sz="1900" b="1"/>
            </a:lvl2pPr>
            <a:lvl3pPr marL="863925" indent="0">
              <a:buNone/>
              <a:defRPr sz="1700" b="1"/>
            </a:lvl3pPr>
            <a:lvl4pPr marL="1295888" indent="0">
              <a:buNone/>
              <a:defRPr sz="1500" b="1"/>
            </a:lvl4pPr>
            <a:lvl5pPr marL="1727850" indent="0">
              <a:buNone/>
              <a:defRPr sz="1500" b="1"/>
            </a:lvl5pPr>
            <a:lvl6pPr marL="2159813" indent="0">
              <a:buNone/>
              <a:defRPr sz="1500" b="1"/>
            </a:lvl6pPr>
            <a:lvl7pPr marL="2591775" indent="0">
              <a:buNone/>
              <a:defRPr sz="1500" b="1"/>
            </a:lvl7pPr>
            <a:lvl8pPr marL="3023738" indent="0">
              <a:buNone/>
              <a:defRPr sz="1500" b="1"/>
            </a:lvl8pPr>
            <a:lvl9pPr marL="3455700" indent="0">
              <a:buNone/>
              <a:defRPr sz="1500" b="1"/>
            </a:lvl9pPr>
          </a:lstStyle>
          <a:p>
            <a:pPr lvl="0"/>
            <a:r>
              <a:rPr lang="en-US"/>
              <a:t>Click to edit Master text styles</a:t>
            </a:r>
          </a:p>
        </p:txBody>
      </p:sp>
      <p:sp>
        <p:nvSpPr>
          <p:cNvPr id="4" name="Content Placeholder 3"/>
          <p:cNvSpPr>
            <a:spLocks noGrp="1"/>
          </p:cNvSpPr>
          <p:nvPr>
            <p:ph sz="half" idx="2"/>
          </p:nvPr>
        </p:nvSpPr>
        <p:spPr>
          <a:xfrm>
            <a:off x="2194486" y="13919905"/>
            <a:ext cx="19393367" cy="25286827"/>
          </a:xfrm>
        </p:spPr>
        <p:txBody>
          <a:bodyPr/>
          <a:lstStyle>
            <a:lvl1pPr>
              <a:defRPr sz="23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5848" y="9824933"/>
            <a:ext cx="19400867" cy="4094972"/>
          </a:xfrm>
        </p:spPr>
        <p:txBody>
          <a:bodyPr anchor="b"/>
          <a:lstStyle>
            <a:lvl1pPr marL="0" indent="0">
              <a:buNone/>
              <a:defRPr sz="2300" b="1"/>
            </a:lvl1pPr>
            <a:lvl2pPr marL="431963" indent="0">
              <a:buNone/>
              <a:defRPr sz="1900" b="1"/>
            </a:lvl2pPr>
            <a:lvl3pPr marL="863925" indent="0">
              <a:buNone/>
              <a:defRPr sz="1700" b="1"/>
            </a:lvl3pPr>
            <a:lvl4pPr marL="1295888" indent="0">
              <a:buNone/>
              <a:defRPr sz="1500" b="1"/>
            </a:lvl4pPr>
            <a:lvl5pPr marL="1727850" indent="0">
              <a:buNone/>
              <a:defRPr sz="1500" b="1"/>
            </a:lvl5pPr>
            <a:lvl6pPr marL="2159813" indent="0">
              <a:buNone/>
              <a:defRPr sz="1500" b="1"/>
            </a:lvl6pPr>
            <a:lvl7pPr marL="2591775" indent="0">
              <a:buNone/>
              <a:defRPr sz="1500" b="1"/>
            </a:lvl7pPr>
            <a:lvl8pPr marL="3023738" indent="0">
              <a:buNone/>
              <a:defRPr sz="1500" b="1"/>
            </a:lvl8pPr>
            <a:lvl9pPr marL="3455700" indent="0">
              <a:buNone/>
              <a:defRPr sz="1500" b="1"/>
            </a:lvl9pPr>
          </a:lstStyle>
          <a:p>
            <a:pPr lvl="0"/>
            <a:r>
              <a:rPr lang="en-US"/>
              <a:t>Click to edit Master text styles</a:t>
            </a:r>
          </a:p>
        </p:txBody>
      </p:sp>
      <p:sp>
        <p:nvSpPr>
          <p:cNvPr id="6" name="Content Placeholder 5"/>
          <p:cNvSpPr>
            <a:spLocks noGrp="1"/>
          </p:cNvSpPr>
          <p:nvPr>
            <p:ph sz="quarter" idx="4"/>
          </p:nvPr>
        </p:nvSpPr>
        <p:spPr>
          <a:xfrm>
            <a:off x="22295848" y="13919905"/>
            <a:ext cx="19400867" cy="25286827"/>
          </a:xfrm>
        </p:spPr>
        <p:txBody>
          <a:bodyPr/>
          <a:lstStyle>
            <a:lvl1pPr>
              <a:defRPr sz="23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78571E8F-41E4-B561-8933-CFAE4179599A}"/>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6098DFB9-E055-7B2E-BCF4-A00930F3A60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21960032-1909-7BFC-8EC6-F56A458B7B14}"/>
              </a:ext>
            </a:extLst>
          </p:cNvPr>
          <p:cNvSpPr>
            <a:spLocks noGrp="1" noChangeArrowheads="1"/>
          </p:cNvSpPr>
          <p:nvPr>
            <p:ph type="sldNum" sz="quarter" idx="12"/>
          </p:nvPr>
        </p:nvSpPr>
        <p:spPr>
          <a:ln/>
        </p:spPr>
        <p:txBody>
          <a:bodyPr/>
          <a:lstStyle>
            <a:lvl1pPr>
              <a:defRPr/>
            </a:lvl1pPr>
          </a:lstStyle>
          <a:p>
            <a:fld id="{1C733F88-AF9A-7F48-AE03-8C2F3E655C90}" type="slidenum">
              <a:rPr lang="en-US" altLang="en-US"/>
              <a:pPr/>
              <a:t>‹#›</a:t>
            </a:fld>
            <a:endParaRPr lang="en-US" altLang="en-US"/>
          </a:p>
        </p:txBody>
      </p:sp>
    </p:spTree>
    <p:extLst>
      <p:ext uri="{BB962C8B-B14F-4D97-AF65-F5344CB8AC3E}">
        <p14:creationId xmlns:p14="http://schemas.microsoft.com/office/powerpoint/2010/main" val="1784071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4D264FAC-0509-B58F-8B91-DA9A2EADF896}"/>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F60BD3BA-F1E0-43DF-8253-34DCC2E5E5B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EC2E3A61-25F8-B935-AA09-FAF79FFEAC4D}"/>
              </a:ext>
            </a:extLst>
          </p:cNvPr>
          <p:cNvSpPr>
            <a:spLocks noGrp="1" noChangeArrowheads="1"/>
          </p:cNvSpPr>
          <p:nvPr>
            <p:ph type="sldNum" sz="quarter" idx="12"/>
          </p:nvPr>
        </p:nvSpPr>
        <p:spPr>
          <a:ln/>
        </p:spPr>
        <p:txBody>
          <a:bodyPr/>
          <a:lstStyle>
            <a:lvl1pPr>
              <a:defRPr/>
            </a:lvl1pPr>
          </a:lstStyle>
          <a:p>
            <a:fld id="{4675A9ED-75E9-B14A-B4DA-6B7C0BBE8DD9}" type="slidenum">
              <a:rPr lang="en-US" altLang="en-US"/>
              <a:pPr/>
              <a:t>‹#›</a:t>
            </a:fld>
            <a:endParaRPr lang="en-US" altLang="en-US"/>
          </a:p>
        </p:txBody>
      </p:sp>
    </p:spTree>
    <p:extLst>
      <p:ext uri="{BB962C8B-B14F-4D97-AF65-F5344CB8AC3E}">
        <p14:creationId xmlns:p14="http://schemas.microsoft.com/office/powerpoint/2010/main" val="2049371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A012FD5-7F1E-D18B-8ED2-9A545F880B53}"/>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AD9F10D2-23A9-4B60-12B7-9F1F159DBD9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6169F582-E35C-D3A7-F856-7FCA4A6C4BED}"/>
              </a:ext>
            </a:extLst>
          </p:cNvPr>
          <p:cNvSpPr>
            <a:spLocks noGrp="1" noChangeArrowheads="1"/>
          </p:cNvSpPr>
          <p:nvPr>
            <p:ph type="sldNum" sz="quarter" idx="12"/>
          </p:nvPr>
        </p:nvSpPr>
        <p:spPr>
          <a:ln/>
        </p:spPr>
        <p:txBody>
          <a:bodyPr/>
          <a:lstStyle>
            <a:lvl1pPr>
              <a:defRPr/>
            </a:lvl1pPr>
          </a:lstStyle>
          <a:p>
            <a:fld id="{386F2297-BD33-054A-A7DF-64B4EA083C2E}" type="slidenum">
              <a:rPr lang="en-US" altLang="en-US"/>
              <a:pPr/>
              <a:t>‹#›</a:t>
            </a:fld>
            <a:endParaRPr lang="en-US" altLang="en-US"/>
          </a:p>
        </p:txBody>
      </p:sp>
    </p:spTree>
    <p:extLst>
      <p:ext uri="{BB962C8B-B14F-4D97-AF65-F5344CB8AC3E}">
        <p14:creationId xmlns:p14="http://schemas.microsoft.com/office/powerpoint/2010/main" val="198748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485" y="1747489"/>
            <a:ext cx="14440401" cy="7436949"/>
          </a:xfrm>
        </p:spPr>
        <p:txBody>
          <a:bodyPr anchor="b"/>
          <a:lstStyle>
            <a:lvl1pPr algn="l">
              <a:defRPr sz="1900" b="1"/>
            </a:lvl1pPr>
          </a:lstStyle>
          <a:p>
            <a:r>
              <a:rPr lang="en-US"/>
              <a:t>Click to edit Master title style</a:t>
            </a:r>
          </a:p>
        </p:txBody>
      </p:sp>
      <p:sp>
        <p:nvSpPr>
          <p:cNvPr id="3" name="Content Placeholder 2"/>
          <p:cNvSpPr>
            <a:spLocks noGrp="1"/>
          </p:cNvSpPr>
          <p:nvPr>
            <p:ph idx="1"/>
          </p:nvPr>
        </p:nvSpPr>
        <p:spPr>
          <a:xfrm>
            <a:off x="17159883" y="1747489"/>
            <a:ext cx="24536832" cy="37459243"/>
          </a:xfrm>
        </p:spPr>
        <p:txBody>
          <a:bodyPr/>
          <a:lstStyle>
            <a:lvl1pPr>
              <a:defRPr sz="3000"/>
            </a:lvl1pPr>
            <a:lvl2pPr>
              <a:defRPr sz="2600"/>
            </a:lvl2pPr>
            <a:lvl3pPr>
              <a:defRPr sz="23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485" y="9184438"/>
            <a:ext cx="14440401" cy="30022294"/>
          </a:xfrm>
        </p:spPr>
        <p:txBody>
          <a:bodyPr/>
          <a:lstStyle>
            <a:lvl1pPr marL="0" indent="0">
              <a:buNone/>
              <a:defRPr sz="1300"/>
            </a:lvl1pPr>
            <a:lvl2pPr marL="431963" indent="0">
              <a:buNone/>
              <a:defRPr sz="1100"/>
            </a:lvl2pPr>
            <a:lvl3pPr marL="863925" indent="0">
              <a:buNone/>
              <a:defRPr sz="900"/>
            </a:lvl3pPr>
            <a:lvl4pPr marL="1295888" indent="0">
              <a:buNone/>
              <a:defRPr sz="900"/>
            </a:lvl4pPr>
            <a:lvl5pPr marL="1727850" indent="0">
              <a:buNone/>
              <a:defRPr sz="900"/>
            </a:lvl5pPr>
            <a:lvl6pPr marL="2159813" indent="0">
              <a:buNone/>
              <a:defRPr sz="900"/>
            </a:lvl6pPr>
            <a:lvl7pPr marL="2591775" indent="0">
              <a:buNone/>
              <a:defRPr sz="900"/>
            </a:lvl7pPr>
            <a:lvl8pPr marL="3023738" indent="0">
              <a:buNone/>
              <a:defRPr sz="900"/>
            </a:lvl8pPr>
            <a:lvl9pPr marL="34557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C1565F9-A012-0A9B-A9AD-1C1901EC823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704A4D4-670D-9D95-27FC-BF55282E0B5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57895E6-35B3-6ECB-E7E1-CF421955BE17}"/>
              </a:ext>
            </a:extLst>
          </p:cNvPr>
          <p:cNvSpPr>
            <a:spLocks noGrp="1" noChangeArrowheads="1"/>
          </p:cNvSpPr>
          <p:nvPr>
            <p:ph type="sldNum" sz="quarter" idx="12"/>
          </p:nvPr>
        </p:nvSpPr>
        <p:spPr>
          <a:ln/>
        </p:spPr>
        <p:txBody>
          <a:bodyPr/>
          <a:lstStyle>
            <a:lvl1pPr>
              <a:defRPr/>
            </a:lvl1pPr>
          </a:lstStyle>
          <a:p>
            <a:fld id="{8028F134-CDAD-2641-8083-8F583C13BEC0}" type="slidenum">
              <a:rPr lang="en-US" altLang="en-US"/>
              <a:pPr/>
              <a:t>‹#›</a:t>
            </a:fld>
            <a:endParaRPr lang="en-US" altLang="en-US"/>
          </a:p>
        </p:txBody>
      </p:sp>
    </p:spTree>
    <p:extLst>
      <p:ext uri="{BB962C8B-B14F-4D97-AF65-F5344CB8AC3E}">
        <p14:creationId xmlns:p14="http://schemas.microsoft.com/office/powerpoint/2010/main" val="3807397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442" y="30724291"/>
            <a:ext cx="26335319" cy="3626975"/>
          </a:xfrm>
        </p:spPr>
        <p:txBody>
          <a:bodyPr anchor="b"/>
          <a:lstStyle>
            <a:lvl1pPr algn="l">
              <a:defRPr sz="1900" b="1"/>
            </a:lvl1pPr>
          </a:lstStyle>
          <a:p>
            <a:r>
              <a:rPr lang="en-US"/>
              <a:t>Click to edit Master title style</a:t>
            </a:r>
          </a:p>
        </p:txBody>
      </p:sp>
      <p:sp>
        <p:nvSpPr>
          <p:cNvPr id="3" name="Picture Placeholder 2"/>
          <p:cNvSpPr>
            <a:spLocks noGrp="1"/>
          </p:cNvSpPr>
          <p:nvPr>
            <p:ph type="pic" idx="1"/>
          </p:nvPr>
        </p:nvSpPr>
        <p:spPr>
          <a:xfrm>
            <a:off x="8602442" y="3922473"/>
            <a:ext cx="26335319" cy="26333820"/>
          </a:xfrm>
        </p:spPr>
        <p:txBody>
          <a:bodyPr/>
          <a:lstStyle>
            <a:lvl1pPr marL="0" indent="0">
              <a:buNone/>
              <a:defRPr sz="3000"/>
            </a:lvl1pPr>
            <a:lvl2pPr marL="431963" indent="0">
              <a:buNone/>
              <a:defRPr sz="2600"/>
            </a:lvl2pPr>
            <a:lvl3pPr marL="863925" indent="0">
              <a:buNone/>
              <a:defRPr sz="2300"/>
            </a:lvl3pPr>
            <a:lvl4pPr marL="1295888" indent="0">
              <a:buNone/>
              <a:defRPr sz="1900"/>
            </a:lvl4pPr>
            <a:lvl5pPr marL="1727850" indent="0">
              <a:buNone/>
              <a:defRPr sz="1900"/>
            </a:lvl5pPr>
            <a:lvl6pPr marL="2159813" indent="0">
              <a:buNone/>
              <a:defRPr sz="1900"/>
            </a:lvl6pPr>
            <a:lvl7pPr marL="2591775" indent="0">
              <a:buNone/>
              <a:defRPr sz="1900"/>
            </a:lvl7pPr>
            <a:lvl8pPr marL="3023738" indent="0">
              <a:buNone/>
              <a:defRPr sz="1900"/>
            </a:lvl8pPr>
            <a:lvl9pPr marL="3455700" indent="0">
              <a:buNone/>
              <a:defRPr sz="1900"/>
            </a:lvl9pPr>
          </a:lstStyle>
          <a:p>
            <a:pPr lvl="0"/>
            <a:endParaRPr lang="en-US" noProof="0"/>
          </a:p>
        </p:txBody>
      </p:sp>
      <p:sp>
        <p:nvSpPr>
          <p:cNvPr id="4" name="Text Placeholder 3"/>
          <p:cNvSpPr>
            <a:spLocks noGrp="1"/>
          </p:cNvSpPr>
          <p:nvPr>
            <p:ph type="body" sz="half" idx="2"/>
          </p:nvPr>
        </p:nvSpPr>
        <p:spPr>
          <a:xfrm>
            <a:off x="8602442" y="34351266"/>
            <a:ext cx="26335319" cy="5150965"/>
          </a:xfrm>
        </p:spPr>
        <p:txBody>
          <a:bodyPr/>
          <a:lstStyle>
            <a:lvl1pPr marL="0" indent="0">
              <a:buNone/>
              <a:defRPr sz="1300"/>
            </a:lvl1pPr>
            <a:lvl2pPr marL="431963" indent="0">
              <a:buNone/>
              <a:defRPr sz="1100"/>
            </a:lvl2pPr>
            <a:lvl3pPr marL="863925" indent="0">
              <a:buNone/>
              <a:defRPr sz="900"/>
            </a:lvl3pPr>
            <a:lvl4pPr marL="1295888" indent="0">
              <a:buNone/>
              <a:defRPr sz="900"/>
            </a:lvl4pPr>
            <a:lvl5pPr marL="1727850" indent="0">
              <a:buNone/>
              <a:defRPr sz="900"/>
            </a:lvl5pPr>
            <a:lvl6pPr marL="2159813" indent="0">
              <a:buNone/>
              <a:defRPr sz="900"/>
            </a:lvl6pPr>
            <a:lvl7pPr marL="2591775" indent="0">
              <a:buNone/>
              <a:defRPr sz="900"/>
            </a:lvl7pPr>
            <a:lvl8pPr marL="3023738" indent="0">
              <a:buNone/>
              <a:defRPr sz="900"/>
            </a:lvl8pPr>
            <a:lvl9pPr marL="34557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7ED99AF0-7999-5AED-891D-3099FA374B0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874492C-C226-A8EA-3C15-F3FC29DE838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7818707-97A2-3F73-4FC0-DCDF68A19B7D}"/>
              </a:ext>
            </a:extLst>
          </p:cNvPr>
          <p:cNvSpPr>
            <a:spLocks noGrp="1" noChangeArrowheads="1"/>
          </p:cNvSpPr>
          <p:nvPr>
            <p:ph type="sldNum" sz="quarter" idx="12"/>
          </p:nvPr>
        </p:nvSpPr>
        <p:spPr>
          <a:ln/>
        </p:spPr>
        <p:txBody>
          <a:bodyPr/>
          <a:lstStyle>
            <a:lvl1pPr>
              <a:defRPr/>
            </a:lvl1pPr>
          </a:lstStyle>
          <a:p>
            <a:fld id="{67DEE554-8FDD-A24A-943C-6EDC54999F1F}" type="slidenum">
              <a:rPr lang="en-US" altLang="en-US"/>
              <a:pPr/>
              <a:t>‹#›</a:t>
            </a:fld>
            <a:endParaRPr lang="en-US" altLang="en-US"/>
          </a:p>
        </p:txBody>
      </p:sp>
    </p:spTree>
    <p:extLst>
      <p:ext uri="{BB962C8B-B14F-4D97-AF65-F5344CB8AC3E}">
        <p14:creationId xmlns:p14="http://schemas.microsoft.com/office/powerpoint/2010/main" val="1796382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8493F35-20E1-B97A-5E0D-F6DDE1E9ADDB}"/>
              </a:ext>
            </a:extLst>
          </p:cNvPr>
          <p:cNvSpPr>
            <a:spLocks noGrp="1" noChangeArrowheads="1"/>
          </p:cNvSpPr>
          <p:nvPr>
            <p:ph type="title"/>
          </p:nvPr>
        </p:nvSpPr>
        <p:spPr bwMode="auto">
          <a:xfrm>
            <a:off x="3292475" y="3902075"/>
            <a:ext cx="37306250" cy="731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01569" tIns="250785" rIns="501569" bIns="250785"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411F1BB0-A600-AB0B-07DD-F1F2288B3F5B}"/>
              </a:ext>
            </a:extLst>
          </p:cNvPr>
          <p:cNvSpPr>
            <a:spLocks noGrp="1" noChangeArrowheads="1"/>
          </p:cNvSpPr>
          <p:nvPr>
            <p:ph type="body" idx="1"/>
          </p:nvPr>
        </p:nvSpPr>
        <p:spPr bwMode="auto">
          <a:xfrm>
            <a:off x="3292475" y="12679363"/>
            <a:ext cx="37306250" cy="2633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01569" tIns="250785" rIns="501569" bIns="250785"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298992D7-DD73-2116-6AA0-48BED2652DB6}"/>
              </a:ext>
            </a:extLst>
          </p:cNvPr>
          <p:cNvSpPr>
            <a:spLocks noGrp="1" noChangeArrowheads="1"/>
          </p:cNvSpPr>
          <p:nvPr>
            <p:ph type="dt" sz="half" idx="2"/>
          </p:nvPr>
        </p:nvSpPr>
        <p:spPr bwMode="auto">
          <a:xfrm>
            <a:off x="3292475" y="39989125"/>
            <a:ext cx="9144000" cy="2927350"/>
          </a:xfrm>
          <a:prstGeom prst="rect">
            <a:avLst/>
          </a:prstGeom>
          <a:noFill/>
          <a:ln w="9525">
            <a:noFill/>
            <a:miter lim="800000"/>
            <a:headEnd/>
            <a:tailEnd/>
          </a:ln>
          <a:effectLst/>
        </p:spPr>
        <p:txBody>
          <a:bodyPr vert="horz" wrap="square" lIns="501569" tIns="250785" rIns="501569" bIns="250785" numCol="1" anchor="t" anchorCtr="0" compatLnSpc="1">
            <a:prstTxWarp prst="textNoShape">
              <a:avLst/>
            </a:prstTxWarp>
          </a:bodyPr>
          <a:lstStyle>
            <a:lvl1pPr>
              <a:defRPr sz="7700">
                <a:latin typeface="Times New Roman" charset="0"/>
                <a:ea typeface="+mn-ea"/>
                <a:cs typeface="+mn-cs"/>
              </a:defRPr>
            </a:lvl1pPr>
          </a:lstStyle>
          <a:p>
            <a:pPr>
              <a:defRPr/>
            </a:pPr>
            <a:endParaRPr lang="en-US"/>
          </a:p>
        </p:txBody>
      </p:sp>
      <p:sp>
        <p:nvSpPr>
          <p:cNvPr id="1029" name="Rectangle 5">
            <a:extLst>
              <a:ext uri="{FF2B5EF4-FFF2-40B4-BE49-F238E27FC236}">
                <a16:creationId xmlns:a16="http://schemas.microsoft.com/office/drawing/2014/main" id="{CC806C25-CD4C-ED48-ECA8-D827FC00E2A6}"/>
              </a:ext>
            </a:extLst>
          </p:cNvPr>
          <p:cNvSpPr>
            <a:spLocks noGrp="1" noChangeArrowheads="1"/>
          </p:cNvSpPr>
          <p:nvPr>
            <p:ph type="ftr" sz="quarter" idx="3"/>
          </p:nvPr>
        </p:nvSpPr>
        <p:spPr bwMode="auto">
          <a:xfrm>
            <a:off x="14997113" y="39989125"/>
            <a:ext cx="13896975" cy="2927350"/>
          </a:xfrm>
          <a:prstGeom prst="rect">
            <a:avLst/>
          </a:prstGeom>
          <a:noFill/>
          <a:ln w="9525">
            <a:noFill/>
            <a:miter lim="800000"/>
            <a:headEnd/>
            <a:tailEnd/>
          </a:ln>
          <a:effectLst/>
        </p:spPr>
        <p:txBody>
          <a:bodyPr vert="horz" wrap="square" lIns="501569" tIns="250785" rIns="501569" bIns="250785" numCol="1" anchor="t" anchorCtr="0" compatLnSpc="1">
            <a:prstTxWarp prst="textNoShape">
              <a:avLst/>
            </a:prstTxWarp>
          </a:bodyPr>
          <a:lstStyle>
            <a:lvl1pPr algn="ctr">
              <a:defRPr sz="7700">
                <a:latin typeface="Times New Roman" charset="0"/>
                <a:ea typeface="+mn-ea"/>
                <a:cs typeface="+mn-cs"/>
              </a:defRPr>
            </a:lvl1pPr>
          </a:lstStyle>
          <a:p>
            <a:pPr>
              <a:defRPr/>
            </a:pPr>
            <a:endParaRPr lang="en-US"/>
          </a:p>
        </p:txBody>
      </p:sp>
      <p:sp>
        <p:nvSpPr>
          <p:cNvPr id="1030" name="Rectangle 6">
            <a:extLst>
              <a:ext uri="{FF2B5EF4-FFF2-40B4-BE49-F238E27FC236}">
                <a16:creationId xmlns:a16="http://schemas.microsoft.com/office/drawing/2014/main" id="{589368E7-0AEA-8208-2040-992F0217D0A0}"/>
              </a:ext>
            </a:extLst>
          </p:cNvPr>
          <p:cNvSpPr>
            <a:spLocks noGrp="1" noChangeArrowheads="1"/>
          </p:cNvSpPr>
          <p:nvPr>
            <p:ph type="sldNum" sz="quarter" idx="4"/>
          </p:nvPr>
        </p:nvSpPr>
        <p:spPr bwMode="auto">
          <a:xfrm>
            <a:off x="31454725" y="39989125"/>
            <a:ext cx="9144000" cy="2927350"/>
          </a:xfrm>
          <a:prstGeom prst="rect">
            <a:avLst/>
          </a:prstGeom>
          <a:noFill/>
          <a:ln w="9525">
            <a:noFill/>
            <a:miter lim="800000"/>
            <a:headEnd/>
            <a:tailEnd/>
          </a:ln>
          <a:effectLst/>
        </p:spPr>
        <p:txBody>
          <a:bodyPr vert="horz" wrap="square" lIns="501569" tIns="250785" rIns="501569" bIns="250785" numCol="1" anchor="t" anchorCtr="0" compatLnSpc="1">
            <a:prstTxWarp prst="textNoShape">
              <a:avLst/>
            </a:prstTxWarp>
          </a:bodyPr>
          <a:lstStyle>
            <a:lvl1pPr algn="r">
              <a:defRPr sz="7700"/>
            </a:lvl1pPr>
          </a:lstStyle>
          <a:p>
            <a:fld id="{BD5CBEA3-71D4-0E40-BBC1-43B1EB0351E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5014913" rtl="0" eaLnBrk="0" fontAlgn="base" hangingPunct="0">
        <a:spcBef>
          <a:spcPct val="0"/>
        </a:spcBef>
        <a:spcAft>
          <a:spcPct val="0"/>
        </a:spcAft>
        <a:defRPr sz="24100">
          <a:solidFill>
            <a:schemeClr val="tx2"/>
          </a:solidFill>
          <a:latin typeface="+mj-lt"/>
          <a:ea typeface="ＭＳ Ｐゴシック" pitchFamily="-111" charset="-128"/>
          <a:cs typeface="ＭＳ Ｐゴシック" pitchFamily="-111" charset="-128"/>
        </a:defRPr>
      </a:lvl1pPr>
      <a:lvl2pPr algn="ctr" defTabSz="5014913" rtl="0" eaLnBrk="0" fontAlgn="base" hangingPunct="0">
        <a:spcBef>
          <a:spcPct val="0"/>
        </a:spcBef>
        <a:spcAft>
          <a:spcPct val="0"/>
        </a:spcAft>
        <a:defRPr sz="24100">
          <a:solidFill>
            <a:schemeClr val="tx2"/>
          </a:solidFill>
          <a:latin typeface="Times New Roman" pitchFamily="-109" charset="0"/>
          <a:ea typeface="ＭＳ Ｐゴシック" pitchFamily="-111" charset="-128"/>
          <a:cs typeface="ＭＳ Ｐゴシック" pitchFamily="-111" charset="-128"/>
        </a:defRPr>
      </a:lvl2pPr>
      <a:lvl3pPr algn="ctr" defTabSz="5014913" rtl="0" eaLnBrk="0" fontAlgn="base" hangingPunct="0">
        <a:spcBef>
          <a:spcPct val="0"/>
        </a:spcBef>
        <a:spcAft>
          <a:spcPct val="0"/>
        </a:spcAft>
        <a:defRPr sz="24100">
          <a:solidFill>
            <a:schemeClr val="tx2"/>
          </a:solidFill>
          <a:latin typeface="Times New Roman" pitchFamily="-109" charset="0"/>
          <a:ea typeface="ＭＳ Ｐゴシック" pitchFamily="-111" charset="-128"/>
          <a:cs typeface="ＭＳ Ｐゴシック" pitchFamily="-111" charset="-128"/>
        </a:defRPr>
      </a:lvl3pPr>
      <a:lvl4pPr algn="ctr" defTabSz="5014913" rtl="0" eaLnBrk="0" fontAlgn="base" hangingPunct="0">
        <a:spcBef>
          <a:spcPct val="0"/>
        </a:spcBef>
        <a:spcAft>
          <a:spcPct val="0"/>
        </a:spcAft>
        <a:defRPr sz="24100">
          <a:solidFill>
            <a:schemeClr val="tx2"/>
          </a:solidFill>
          <a:latin typeface="Times New Roman" pitchFamily="-109" charset="0"/>
          <a:ea typeface="ＭＳ Ｐゴシック" pitchFamily="-111" charset="-128"/>
          <a:cs typeface="ＭＳ Ｐゴシック" pitchFamily="-111" charset="-128"/>
        </a:defRPr>
      </a:lvl4pPr>
      <a:lvl5pPr algn="ctr" defTabSz="5014913" rtl="0" eaLnBrk="0" fontAlgn="base" hangingPunct="0">
        <a:spcBef>
          <a:spcPct val="0"/>
        </a:spcBef>
        <a:spcAft>
          <a:spcPct val="0"/>
        </a:spcAft>
        <a:defRPr sz="24100">
          <a:solidFill>
            <a:schemeClr val="tx2"/>
          </a:solidFill>
          <a:latin typeface="Times New Roman" pitchFamily="-109" charset="0"/>
          <a:ea typeface="ＭＳ Ｐゴシック" pitchFamily="-111" charset="-128"/>
          <a:cs typeface="ＭＳ Ｐゴシック" pitchFamily="-111" charset="-128"/>
        </a:defRPr>
      </a:lvl5pPr>
      <a:lvl6pPr marL="431963" algn="ctr" defTabSz="5015565" rtl="0" fontAlgn="base">
        <a:spcBef>
          <a:spcPct val="0"/>
        </a:spcBef>
        <a:spcAft>
          <a:spcPct val="0"/>
        </a:spcAft>
        <a:defRPr sz="24100">
          <a:solidFill>
            <a:schemeClr val="tx2"/>
          </a:solidFill>
          <a:latin typeface="Times New Roman" pitchFamily="-109" charset="0"/>
        </a:defRPr>
      </a:lvl6pPr>
      <a:lvl7pPr marL="863925" algn="ctr" defTabSz="5015565" rtl="0" fontAlgn="base">
        <a:spcBef>
          <a:spcPct val="0"/>
        </a:spcBef>
        <a:spcAft>
          <a:spcPct val="0"/>
        </a:spcAft>
        <a:defRPr sz="24100">
          <a:solidFill>
            <a:schemeClr val="tx2"/>
          </a:solidFill>
          <a:latin typeface="Times New Roman" pitchFamily="-109" charset="0"/>
        </a:defRPr>
      </a:lvl7pPr>
      <a:lvl8pPr marL="1295888" algn="ctr" defTabSz="5015565" rtl="0" fontAlgn="base">
        <a:spcBef>
          <a:spcPct val="0"/>
        </a:spcBef>
        <a:spcAft>
          <a:spcPct val="0"/>
        </a:spcAft>
        <a:defRPr sz="24100">
          <a:solidFill>
            <a:schemeClr val="tx2"/>
          </a:solidFill>
          <a:latin typeface="Times New Roman" pitchFamily="-109" charset="0"/>
        </a:defRPr>
      </a:lvl8pPr>
      <a:lvl9pPr marL="1727850" algn="ctr" defTabSz="5015565" rtl="0" fontAlgn="base">
        <a:spcBef>
          <a:spcPct val="0"/>
        </a:spcBef>
        <a:spcAft>
          <a:spcPct val="0"/>
        </a:spcAft>
        <a:defRPr sz="24100">
          <a:solidFill>
            <a:schemeClr val="tx2"/>
          </a:solidFill>
          <a:latin typeface="Times New Roman" pitchFamily="-109" charset="0"/>
        </a:defRPr>
      </a:lvl9pPr>
    </p:titleStyle>
    <p:bodyStyle>
      <a:lvl1pPr marL="1879600" indent="-1879600" algn="l" defTabSz="5014913" rtl="0" eaLnBrk="0" fontAlgn="base" hangingPunct="0">
        <a:spcBef>
          <a:spcPct val="20000"/>
        </a:spcBef>
        <a:spcAft>
          <a:spcPct val="0"/>
        </a:spcAft>
        <a:buChar char="•"/>
        <a:defRPr sz="17600">
          <a:solidFill>
            <a:schemeClr val="tx1"/>
          </a:solidFill>
          <a:latin typeface="+mn-lt"/>
          <a:ea typeface="ＭＳ Ｐゴシック" pitchFamily="-111" charset="-128"/>
          <a:cs typeface="ＭＳ Ｐゴシック" pitchFamily="-111" charset="-128"/>
        </a:defRPr>
      </a:lvl1pPr>
      <a:lvl2pPr marL="4075113" indent="-1566863" algn="l" defTabSz="5014913" rtl="0" eaLnBrk="0" fontAlgn="base" hangingPunct="0">
        <a:spcBef>
          <a:spcPct val="20000"/>
        </a:spcBef>
        <a:spcAft>
          <a:spcPct val="0"/>
        </a:spcAft>
        <a:buChar char="–"/>
        <a:defRPr sz="15400">
          <a:solidFill>
            <a:schemeClr val="tx1"/>
          </a:solidFill>
          <a:latin typeface="+mn-lt"/>
          <a:ea typeface="ＭＳ Ｐゴシック" pitchFamily="-109" charset="-128"/>
        </a:defRPr>
      </a:lvl2pPr>
      <a:lvl3pPr marL="6269038" indent="-1252538" algn="l" defTabSz="5014913" rtl="0" eaLnBrk="0" fontAlgn="base" hangingPunct="0">
        <a:spcBef>
          <a:spcPct val="20000"/>
        </a:spcBef>
        <a:spcAft>
          <a:spcPct val="0"/>
        </a:spcAft>
        <a:buChar char="•"/>
        <a:defRPr sz="13100">
          <a:solidFill>
            <a:schemeClr val="tx1"/>
          </a:solidFill>
          <a:latin typeface="+mn-lt"/>
          <a:ea typeface="ＭＳ Ｐゴシック" pitchFamily="-109" charset="-128"/>
        </a:defRPr>
      </a:lvl3pPr>
      <a:lvl4pPr marL="8775700" indent="-1252538" algn="l" defTabSz="5014913" rtl="0" eaLnBrk="0" fontAlgn="base" hangingPunct="0">
        <a:spcBef>
          <a:spcPct val="20000"/>
        </a:spcBef>
        <a:spcAft>
          <a:spcPct val="0"/>
        </a:spcAft>
        <a:buChar char="–"/>
        <a:defRPr sz="11000">
          <a:solidFill>
            <a:schemeClr val="tx1"/>
          </a:solidFill>
          <a:latin typeface="+mn-lt"/>
          <a:ea typeface="ＭＳ Ｐゴシック" pitchFamily="-109" charset="-128"/>
        </a:defRPr>
      </a:lvl4pPr>
      <a:lvl5pPr marL="11283950" indent="-1252538" algn="l" defTabSz="5014913" rtl="0" eaLnBrk="0" fontAlgn="base" hangingPunct="0">
        <a:spcBef>
          <a:spcPct val="20000"/>
        </a:spcBef>
        <a:spcAft>
          <a:spcPct val="0"/>
        </a:spcAft>
        <a:buChar char="»"/>
        <a:defRPr sz="11000">
          <a:solidFill>
            <a:schemeClr val="tx1"/>
          </a:solidFill>
          <a:latin typeface="+mn-lt"/>
          <a:ea typeface="ＭＳ Ｐゴシック" pitchFamily="-109" charset="-128"/>
        </a:defRPr>
      </a:lvl5pPr>
      <a:lvl6pPr marL="11716984" indent="-1253891" algn="l" defTabSz="5015565" rtl="0" fontAlgn="base">
        <a:spcBef>
          <a:spcPct val="20000"/>
        </a:spcBef>
        <a:spcAft>
          <a:spcPct val="0"/>
        </a:spcAft>
        <a:buChar char="»"/>
        <a:defRPr sz="11000">
          <a:solidFill>
            <a:schemeClr val="tx1"/>
          </a:solidFill>
          <a:latin typeface="+mn-lt"/>
          <a:ea typeface="ＭＳ Ｐゴシック" pitchFamily="-109" charset="-128"/>
        </a:defRPr>
      </a:lvl6pPr>
      <a:lvl7pPr marL="12148947" indent="-1253891" algn="l" defTabSz="5015565" rtl="0" fontAlgn="base">
        <a:spcBef>
          <a:spcPct val="20000"/>
        </a:spcBef>
        <a:spcAft>
          <a:spcPct val="0"/>
        </a:spcAft>
        <a:buChar char="»"/>
        <a:defRPr sz="11000">
          <a:solidFill>
            <a:schemeClr val="tx1"/>
          </a:solidFill>
          <a:latin typeface="+mn-lt"/>
          <a:ea typeface="ＭＳ Ｐゴシック" pitchFamily="-109" charset="-128"/>
        </a:defRPr>
      </a:lvl7pPr>
      <a:lvl8pPr marL="12580910" indent="-1253891" algn="l" defTabSz="5015565" rtl="0" fontAlgn="base">
        <a:spcBef>
          <a:spcPct val="20000"/>
        </a:spcBef>
        <a:spcAft>
          <a:spcPct val="0"/>
        </a:spcAft>
        <a:buChar char="»"/>
        <a:defRPr sz="11000">
          <a:solidFill>
            <a:schemeClr val="tx1"/>
          </a:solidFill>
          <a:latin typeface="+mn-lt"/>
          <a:ea typeface="ＭＳ Ｐゴシック" pitchFamily="-109" charset="-128"/>
        </a:defRPr>
      </a:lvl8pPr>
      <a:lvl9pPr marL="13012872" indent="-1253891" algn="l" defTabSz="5015565" rtl="0" fontAlgn="base">
        <a:spcBef>
          <a:spcPct val="20000"/>
        </a:spcBef>
        <a:spcAft>
          <a:spcPct val="0"/>
        </a:spcAft>
        <a:buChar char="»"/>
        <a:defRPr sz="11000">
          <a:solidFill>
            <a:schemeClr val="tx1"/>
          </a:solidFill>
          <a:latin typeface="+mn-lt"/>
          <a:ea typeface="ＭＳ Ｐゴシック" pitchFamily="-109" charset="-128"/>
        </a:defRPr>
      </a:lvl9pPr>
    </p:bodyStyle>
    <p:otherStyle>
      <a:defPPr>
        <a:defRPr lang="en-US"/>
      </a:defPPr>
      <a:lvl1pPr marL="0" algn="l" defTabSz="431963" rtl="0" eaLnBrk="1" latinLnBrk="0" hangingPunct="1">
        <a:defRPr sz="1700" kern="1200">
          <a:solidFill>
            <a:schemeClr val="tx1"/>
          </a:solidFill>
          <a:latin typeface="+mn-lt"/>
          <a:ea typeface="+mn-ea"/>
          <a:cs typeface="+mn-cs"/>
        </a:defRPr>
      </a:lvl1pPr>
      <a:lvl2pPr marL="431963" algn="l" defTabSz="431963" rtl="0" eaLnBrk="1" latinLnBrk="0" hangingPunct="1">
        <a:defRPr sz="1700" kern="1200">
          <a:solidFill>
            <a:schemeClr val="tx1"/>
          </a:solidFill>
          <a:latin typeface="+mn-lt"/>
          <a:ea typeface="+mn-ea"/>
          <a:cs typeface="+mn-cs"/>
        </a:defRPr>
      </a:lvl2pPr>
      <a:lvl3pPr marL="863925" algn="l" defTabSz="431963" rtl="0" eaLnBrk="1" latinLnBrk="0" hangingPunct="1">
        <a:defRPr sz="1700" kern="1200">
          <a:solidFill>
            <a:schemeClr val="tx1"/>
          </a:solidFill>
          <a:latin typeface="+mn-lt"/>
          <a:ea typeface="+mn-ea"/>
          <a:cs typeface="+mn-cs"/>
        </a:defRPr>
      </a:lvl3pPr>
      <a:lvl4pPr marL="1295888" algn="l" defTabSz="431963" rtl="0" eaLnBrk="1" latinLnBrk="0" hangingPunct="1">
        <a:defRPr sz="1700" kern="1200">
          <a:solidFill>
            <a:schemeClr val="tx1"/>
          </a:solidFill>
          <a:latin typeface="+mn-lt"/>
          <a:ea typeface="+mn-ea"/>
          <a:cs typeface="+mn-cs"/>
        </a:defRPr>
      </a:lvl4pPr>
      <a:lvl5pPr marL="1727850" algn="l" defTabSz="431963" rtl="0" eaLnBrk="1" latinLnBrk="0" hangingPunct="1">
        <a:defRPr sz="1700" kern="1200">
          <a:solidFill>
            <a:schemeClr val="tx1"/>
          </a:solidFill>
          <a:latin typeface="+mn-lt"/>
          <a:ea typeface="+mn-ea"/>
          <a:cs typeface="+mn-cs"/>
        </a:defRPr>
      </a:lvl5pPr>
      <a:lvl6pPr marL="2159813" algn="l" defTabSz="431963" rtl="0" eaLnBrk="1" latinLnBrk="0" hangingPunct="1">
        <a:defRPr sz="1700" kern="1200">
          <a:solidFill>
            <a:schemeClr val="tx1"/>
          </a:solidFill>
          <a:latin typeface="+mn-lt"/>
          <a:ea typeface="+mn-ea"/>
          <a:cs typeface="+mn-cs"/>
        </a:defRPr>
      </a:lvl6pPr>
      <a:lvl7pPr marL="2591775" algn="l" defTabSz="431963" rtl="0" eaLnBrk="1" latinLnBrk="0" hangingPunct="1">
        <a:defRPr sz="1700" kern="1200">
          <a:solidFill>
            <a:schemeClr val="tx1"/>
          </a:solidFill>
          <a:latin typeface="+mn-lt"/>
          <a:ea typeface="+mn-ea"/>
          <a:cs typeface="+mn-cs"/>
        </a:defRPr>
      </a:lvl7pPr>
      <a:lvl8pPr marL="3023738" algn="l" defTabSz="431963" rtl="0" eaLnBrk="1" latinLnBrk="0" hangingPunct="1">
        <a:defRPr sz="1700" kern="1200">
          <a:solidFill>
            <a:schemeClr val="tx1"/>
          </a:solidFill>
          <a:latin typeface="+mn-lt"/>
          <a:ea typeface="+mn-ea"/>
          <a:cs typeface="+mn-cs"/>
        </a:defRPr>
      </a:lvl8pPr>
      <a:lvl9pPr marL="3455700" algn="l" defTabSz="431963"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32" descr="muhc">
            <a:extLst>
              <a:ext uri="{FF2B5EF4-FFF2-40B4-BE49-F238E27FC236}">
                <a16:creationId xmlns:a16="http://schemas.microsoft.com/office/drawing/2014/main" id="{A7FF5709-120B-5A28-6484-0FB5010A1B7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987038" y="1817688"/>
            <a:ext cx="5694362" cy="664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ext Box 8">
            <a:extLst>
              <a:ext uri="{FF2B5EF4-FFF2-40B4-BE49-F238E27FC236}">
                <a16:creationId xmlns:a16="http://schemas.microsoft.com/office/drawing/2014/main" id="{B427496C-B2E2-7BA5-DC26-0A5D5FC28805}"/>
              </a:ext>
            </a:extLst>
          </p:cNvPr>
          <p:cNvSpPr txBox="1">
            <a:spLocks noChangeArrowheads="1"/>
          </p:cNvSpPr>
          <p:nvPr/>
        </p:nvSpPr>
        <p:spPr bwMode="auto">
          <a:xfrm>
            <a:off x="11577638" y="7466013"/>
            <a:ext cx="24493537"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393" tIns="43196" rIns="86393" bIns="43196">
            <a:spAutoFit/>
          </a:bodyPr>
          <a:lstStyle>
            <a:lvl1pPr eaLnBrk="0" hangingPunct="0">
              <a:defRPr sz="23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300">
                <a:solidFill>
                  <a:schemeClr val="tx1"/>
                </a:solidFill>
                <a:latin typeface="Times New Roman" panose="02020603050405020304" pitchFamily="18" charset="0"/>
                <a:ea typeface="ＭＳ Ｐゴシック" panose="020B0600070205080204" pitchFamily="34" charset="-128"/>
              </a:defRPr>
            </a:lvl2pPr>
            <a:lvl3pPr eaLnBrk="0" hangingPunct="0">
              <a:defRPr sz="2300">
                <a:solidFill>
                  <a:schemeClr val="tx1"/>
                </a:solidFill>
                <a:latin typeface="Times New Roman" panose="02020603050405020304" pitchFamily="18" charset="0"/>
                <a:ea typeface="ＭＳ Ｐゴシック" panose="020B0600070205080204" pitchFamily="34" charset="-128"/>
              </a:defRPr>
            </a:lvl3pPr>
            <a:lvl4pPr eaLnBrk="0" hangingPunct="0">
              <a:defRPr sz="2300">
                <a:solidFill>
                  <a:schemeClr val="tx1"/>
                </a:solidFill>
                <a:latin typeface="Times New Roman" panose="02020603050405020304" pitchFamily="18" charset="0"/>
                <a:ea typeface="ＭＳ Ｐゴシック" panose="020B0600070205080204" pitchFamily="34" charset="-128"/>
              </a:defRPr>
            </a:lvl4pPr>
            <a:lvl5pPr eaLnBrk="0" hangingPunct="0">
              <a:defRPr sz="23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CA" altLang="en-US"/>
          </a:p>
        </p:txBody>
      </p:sp>
      <p:sp>
        <p:nvSpPr>
          <p:cNvPr id="14340" name="Text Box 11">
            <a:extLst>
              <a:ext uri="{FF2B5EF4-FFF2-40B4-BE49-F238E27FC236}">
                <a16:creationId xmlns:a16="http://schemas.microsoft.com/office/drawing/2014/main" id="{6F67A9B5-8536-3376-59E7-D00550890424}"/>
              </a:ext>
            </a:extLst>
          </p:cNvPr>
          <p:cNvSpPr txBox="1">
            <a:spLocks noChangeArrowheads="1"/>
          </p:cNvSpPr>
          <p:nvPr/>
        </p:nvSpPr>
        <p:spPr bwMode="auto">
          <a:xfrm>
            <a:off x="21937663" y="8343900"/>
            <a:ext cx="1118235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393" tIns="43196" rIns="86393" bIns="43196">
            <a:spAutoFit/>
          </a:bodyPr>
          <a:lstStyle>
            <a:lvl1pPr eaLnBrk="0" hangingPunct="0">
              <a:defRPr sz="23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300">
                <a:solidFill>
                  <a:schemeClr val="tx1"/>
                </a:solidFill>
                <a:latin typeface="Times New Roman" panose="02020603050405020304" pitchFamily="18" charset="0"/>
                <a:ea typeface="ＭＳ Ｐゴシック" panose="020B0600070205080204" pitchFamily="34" charset="-128"/>
              </a:defRPr>
            </a:lvl2pPr>
            <a:lvl3pPr eaLnBrk="0" hangingPunct="0">
              <a:defRPr sz="2300">
                <a:solidFill>
                  <a:schemeClr val="tx1"/>
                </a:solidFill>
                <a:latin typeface="Times New Roman" panose="02020603050405020304" pitchFamily="18" charset="0"/>
                <a:ea typeface="ＭＳ Ｐゴシック" panose="020B0600070205080204" pitchFamily="34" charset="-128"/>
              </a:defRPr>
            </a:lvl3pPr>
            <a:lvl4pPr eaLnBrk="0" hangingPunct="0">
              <a:defRPr sz="2300">
                <a:solidFill>
                  <a:schemeClr val="tx1"/>
                </a:solidFill>
                <a:latin typeface="Times New Roman" panose="02020603050405020304" pitchFamily="18" charset="0"/>
                <a:ea typeface="ＭＳ Ｐゴシック" panose="020B0600070205080204" pitchFamily="34" charset="-128"/>
              </a:defRPr>
            </a:lvl4pPr>
            <a:lvl5pPr eaLnBrk="0" hangingPunct="0">
              <a:defRPr sz="23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50000"/>
              </a:spcBef>
            </a:pPr>
            <a:endParaRPr lang="en-CA" altLang="en-US"/>
          </a:p>
        </p:txBody>
      </p:sp>
      <p:sp>
        <p:nvSpPr>
          <p:cNvPr id="14341" name="Text Box 15">
            <a:extLst>
              <a:ext uri="{FF2B5EF4-FFF2-40B4-BE49-F238E27FC236}">
                <a16:creationId xmlns:a16="http://schemas.microsoft.com/office/drawing/2014/main" id="{29676631-39DF-780B-948B-E07187DE0BD1}"/>
              </a:ext>
            </a:extLst>
          </p:cNvPr>
          <p:cNvSpPr txBox="1">
            <a:spLocks noChangeArrowheads="1"/>
          </p:cNvSpPr>
          <p:nvPr/>
        </p:nvSpPr>
        <p:spPr bwMode="auto">
          <a:xfrm>
            <a:off x="3152775" y="8382000"/>
            <a:ext cx="38376225"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393" tIns="43196" rIns="86393" bIns="43196">
            <a:spAutoFit/>
          </a:bodyPr>
          <a:lstStyle>
            <a:lvl1pPr eaLnBrk="0" hangingPunct="0">
              <a:defRPr sz="23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300">
                <a:solidFill>
                  <a:schemeClr val="tx1"/>
                </a:solidFill>
                <a:latin typeface="Times New Roman" panose="02020603050405020304" pitchFamily="18" charset="0"/>
                <a:ea typeface="ＭＳ Ｐゴシック" panose="020B0600070205080204" pitchFamily="34" charset="-128"/>
              </a:defRPr>
            </a:lvl2pPr>
            <a:lvl3pPr eaLnBrk="0" hangingPunct="0">
              <a:defRPr sz="2300">
                <a:solidFill>
                  <a:schemeClr val="tx1"/>
                </a:solidFill>
                <a:latin typeface="Times New Roman" panose="02020603050405020304" pitchFamily="18" charset="0"/>
                <a:ea typeface="ＭＳ Ｐゴシック" panose="020B0600070205080204" pitchFamily="34" charset="-128"/>
              </a:defRPr>
            </a:lvl3pPr>
            <a:lvl4pPr eaLnBrk="0" hangingPunct="0">
              <a:defRPr sz="2300">
                <a:solidFill>
                  <a:schemeClr val="tx1"/>
                </a:solidFill>
                <a:latin typeface="Times New Roman" panose="02020603050405020304" pitchFamily="18" charset="0"/>
                <a:ea typeface="ＭＳ Ｐゴシック" panose="020B0600070205080204" pitchFamily="34" charset="-128"/>
              </a:defRPr>
            </a:lvl4pPr>
            <a:lvl5pPr eaLnBrk="0" hangingPunct="0">
              <a:defRPr sz="23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9pPr>
          </a:lstStyle>
          <a:p>
            <a:pPr algn="ctr"/>
            <a:r>
              <a:rPr lang="en-US" altLang="en-US" sz="5000">
                <a:latin typeface="Calibri" panose="020F0502020204030204" pitchFamily="34" charset="0"/>
                <a:cs typeface="Calibri" panose="020F0502020204030204" pitchFamily="34" charset="0"/>
              </a:rPr>
              <a:t>Cedars Breast Clinic of the McGill University Health Center and the Departments of Surgery and Oncology, McGill University</a:t>
            </a:r>
          </a:p>
        </p:txBody>
      </p:sp>
      <p:sp>
        <p:nvSpPr>
          <p:cNvPr id="14342" name="Text Box 16">
            <a:extLst>
              <a:ext uri="{FF2B5EF4-FFF2-40B4-BE49-F238E27FC236}">
                <a16:creationId xmlns:a16="http://schemas.microsoft.com/office/drawing/2014/main" id="{B6C8C290-CC35-C564-1618-1BB9EEC9FB63}"/>
              </a:ext>
            </a:extLst>
          </p:cNvPr>
          <p:cNvSpPr txBox="1">
            <a:spLocks noChangeArrowheads="1"/>
          </p:cNvSpPr>
          <p:nvPr/>
        </p:nvSpPr>
        <p:spPr bwMode="auto">
          <a:xfrm>
            <a:off x="533400" y="10058400"/>
            <a:ext cx="13103225" cy="268097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31963" tIns="215981" rIns="345570" bIns="215981">
            <a:spAutoFit/>
          </a:bodyPr>
          <a:lstStyle>
            <a:lvl1pPr eaLnBrk="0" hangingPunct="0">
              <a:defRPr sz="23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300">
                <a:solidFill>
                  <a:schemeClr val="tx1"/>
                </a:solidFill>
                <a:latin typeface="Times New Roman" panose="02020603050405020304" pitchFamily="18" charset="0"/>
                <a:ea typeface="ＭＳ Ｐゴシック" panose="020B0600070205080204" pitchFamily="34" charset="-128"/>
              </a:defRPr>
            </a:lvl2pPr>
            <a:lvl3pPr eaLnBrk="0" hangingPunct="0">
              <a:defRPr sz="2300">
                <a:solidFill>
                  <a:schemeClr val="tx1"/>
                </a:solidFill>
                <a:latin typeface="Times New Roman" panose="02020603050405020304" pitchFamily="18" charset="0"/>
                <a:ea typeface="ＭＳ Ｐゴシック" panose="020B0600070205080204" pitchFamily="34" charset="-128"/>
              </a:defRPr>
            </a:lvl3pPr>
            <a:lvl4pPr eaLnBrk="0" hangingPunct="0">
              <a:defRPr sz="2300">
                <a:solidFill>
                  <a:schemeClr val="tx1"/>
                </a:solidFill>
                <a:latin typeface="Times New Roman" panose="02020603050405020304" pitchFamily="18" charset="0"/>
                <a:ea typeface="ＭＳ Ｐゴシック" panose="020B0600070205080204" pitchFamily="34" charset="-128"/>
              </a:defRPr>
            </a:lvl4pPr>
            <a:lvl5pPr eaLnBrk="0" hangingPunct="0">
              <a:defRPr sz="23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9pPr>
          </a:lstStyle>
          <a:p>
            <a:pPr algn="just" eaLnBrk="1" hangingPunct="1"/>
            <a:endParaRPr lang="en-US" altLang="en-US" sz="3400" b="1">
              <a:latin typeface="Calibri" panose="020F0502020204030204" pitchFamily="34" charset="0"/>
              <a:cs typeface="Calibri" panose="020F0502020204030204" pitchFamily="34" charset="0"/>
            </a:endParaRPr>
          </a:p>
          <a:p>
            <a:pPr algn="just" eaLnBrk="1" hangingPunct="1"/>
            <a:endParaRPr lang="en-US" altLang="en-US" sz="3400" b="1">
              <a:latin typeface="Calibri" panose="020F0502020204030204" pitchFamily="34" charset="0"/>
              <a:cs typeface="Calibri" panose="020F0502020204030204" pitchFamily="34" charset="0"/>
            </a:endParaRPr>
          </a:p>
          <a:p>
            <a:pPr algn="just" eaLnBrk="1" hangingPunct="1"/>
            <a:r>
              <a:rPr lang="en-US" altLang="en-US" sz="3900" b="1">
                <a:latin typeface="Calibri" panose="020F0502020204030204" pitchFamily="34" charset="0"/>
                <a:cs typeface="Calibri" panose="020F0502020204030204" pitchFamily="34" charset="0"/>
              </a:rPr>
              <a:t>Background: </a:t>
            </a:r>
            <a:r>
              <a:rPr lang="en-US" altLang="en-US" sz="3900">
                <a:latin typeface="Calibri" panose="020F0502020204030204" pitchFamily="34" charset="0"/>
                <a:cs typeface="Calibri" panose="020F0502020204030204" pitchFamily="34" charset="0"/>
              </a:rPr>
              <a:t>Complementary and alternative medicine (CAM) is rapidly growing as an adjunct to the management of oncology patients. The field of yoga therapy holds promise as a CAM however there is a paucity of literature on this topic. We sought to study the impact of yoga therapy on anxiety, depression and physical health in women undergoing breast cancer treatment.</a:t>
            </a:r>
          </a:p>
          <a:p>
            <a:pPr algn="just" eaLnBrk="1" hangingPunct="1"/>
            <a:endParaRPr lang="en-US" altLang="en-US" sz="3900">
              <a:latin typeface="Calibri" panose="020F0502020204030204" pitchFamily="34" charset="0"/>
              <a:cs typeface="Calibri" panose="020F0502020204030204" pitchFamily="34" charset="0"/>
            </a:endParaRPr>
          </a:p>
          <a:p>
            <a:pPr algn="just" eaLnBrk="1" hangingPunct="1"/>
            <a:r>
              <a:rPr lang="en-US" altLang="en-US" sz="3900" b="1">
                <a:latin typeface="Calibri" panose="020F0502020204030204" pitchFamily="34" charset="0"/>
                <a:cs typeface="Calibri" panose="020F0502020204030204" pitchFamily="34" charset="0"/>
              </a:rPr>
              <a:t>Methods: </a:t>
            </a:r>
            <a:r>
              <a:rPr lang="en-US" altLang="en-US" sz="3900">
                <a:latin typeface="Calibri" panose="020F0502020204030204" pitchFamily="34" charset="0"/>
                <a:cs typeface="Calibri" panose="020F0502020204030204" pitchFamily="34" charset="0"/>
              </a:rPr>
              <a:t>Stage I to III breast cancer patients who underwent surgical treatment were recruited from the McGill University Health Center (MUHC) in Montreal, Quebec. A module of twelve 1-hour weekly yoga sessions with an experienced yoga instructor were completed. Before and after each module, each study participant filled out questionnaires including the Hospital Anxiety and Depression scale (HADS), The Distress thermometer and the Dallas pain scale (divided into daily activities, work, leisure and social activities sub-categories). In addition measurements for shoulder flexibility were obtained to track improvement in physical status. Data are presented as means (confidence intervals) and compared using the Wilcoxon matched pair signed rank non- parametric test.</a:t>
            </a:r>
          </a:p>
          <a:p>
            <a:pPr algn="just" eaLnBrk="1" hangingPunct="1"/>
            <a:endParaRPr lang="en-US" altLang="en-US" sz="3900">
              <a:latin typeface="Calibri" panose="020F0502020204030204" pitchFamily="34" charset="0"/>
              <a:cs typeface="Calibri" panose="020F0502020204030204" pitchFamily="34" charset="0"/>
            </a:endParaRPr>
          </a:p>
          <a:p>
            <a:pPr algn="just" eaLnBrk="1" hangingPunct="1"/>
            <a:r>
              <a:rPr lang="en-US" altLang="en-US" sz="3900" b="1">
                <a:latin typeface="Calibri" panose="020F0502020204030204" pitchFamily="34" charset="0"/>
                <a:cs typeface="Calibri" panose="020F0502020204030204" pitchFamily="34" charset="0"/>
              </a:rPr>
              <a:t>Results</a:t>
            </a:r>
            <a:r>
              <a:rPr lang="en-US" altLang="en-US" sz="3900">
                <a:latin typeface="Calibri" panose="020F0502020204030204" pitchFamily="34" charset="0"/>
                <a:cs typeface="Calibri" panose="020F0502020204030204" pitchFamily="34" charset="0"/>
              </a:rPr>
              <a:t>: Fourteen patients completed the entire yoga session with 42.8% having a total mastectomy and 15.4 % having breast reconstruction. Both right and left shoulder abduction flexibility significantly improved (p= 0.004; p= 0.015 respectively) as well as left shoulder flexion (p= 0.046). As for quality of life, although there were no statistically significant findings for the HADS and Dallas questionnaires pre- and post- intervention, the trend in scores showed improvement in the domains of anxiety, depression and pain. </a:t>
            </a:r>
          </a:p>
          <a:p>
            <a:pPr algn="just" eaLnBrk="1" hangingPunct="1"/>
            <a:endParaRPr lang="en-US" altLang="en-US" sz="3900">
              <a:latin typeface="Calibri" panose="020F0502020204030204" pitchFamily="34" charset="0"/>
              <a:cs typeface="Calibri" panose="020F0502020204030204" pitchFamily="34" charset="0"/>
            </a:endParaRPr>
          </a:p>
          <a:p>
            <a:pPr algn="just" eaLnBrk="1" hangingPunct="1"/>
            <a:r>
              <a:rPr lang="en-US" altLang="en-US" sz="3900" b="1">
                <a:latin typeface="Calibri" panose="020F0502020204030204" pitchFamily="34" charset="0"/>
                <a:cs typeface="Calibri" panose="020F0502020204030204" pitchFamily="34" charset="0"/>
              </a:rPr>
              <a:t>Conclusion: </a:t>
            </a:r>
            <a:r>
              <a:rPr lang="en-US" altLang="en-US" sz="3900">
                <a:latin typeface="Calibri" panose="020F0502020204030204" pitchFamily="34" charset="0"/>
                <a:cs typeface="Calibri" panose="020F0502020204030204" pitchFamily="34" charset="0"/>
              </a:rPr>
              <a:t>Our data indicates an improvement in physical function in addition to a consistent amelioration in anxiety, depression and pain symptoms. Further larger scale trials are required to explore these promising results. Our study also holds widespread applicability to oncology programs that wish to offer such sessions to address the important concept of whole person care and wellness.</a:t>
            </a:r>
          </a:p>
          <a:p>
            <a:pPr algn="just" eaLnBrk="1" hangingPunct="1"/>
            <a:r>
              <a:rPr lang="en-US" altLang="en-US" sz="3600"/>
              <a:t> </a:t>
            </a:r>
            <a:endParaRPr lang="en-US" altLang="en-US" sz="3400">
              <a:latin typeface="Calibri" panose="020F0502020204030204" pitchFamily="34" charset="0"/>
              <a:cs typeface="Calibri" panose="020F0502020204030204" pitchFamily="34" charset="0"/>
            </a:endParaRPr>
          </a:p>
          <a:p>
            <a:pPr algn="just" eaLnBrk="1" hangingPunct="1"/>
            <a:r>
              <a:rPr lang="en-US" altLang="en-US" sz="3400">
                <a:latin typeface="Calibri" panose="020F0502020204030204" pitchFamily="34" charset="0"/>
                <a:cs typeface="Calibri" panose="020F0502020204030204" pitchFamily="34" charset="0"/>
              </a:rPr>
              <a:t> </a:t>
            </a:r>
          </a:p>
          <a:p>
            <a:pPr algn="just" eaLnBrk="1" hangingPunct="1"/>
            <a:endParaRPr lang="en-US" altLang="en-US" sz="3400" b="1">
              <a:latin typeface="Calibri" panose="020F0502020204030204" pitchFamily="34" charset="0"/>
              <a:cs typeface="Calibri" panose="020F0502020204030204" pitchFamily="34" charset="0"/>
            </a:endParaRPr>
          </a:p>
          <a:p>
            <a:pPr algn="just" eaLnBrk="1" hangingPunct="1"/>
            <a:endParaRPr lang="en-US" altLang="en-US" sz="3400" b="1">
              <a:latin typeface="Calibri" panose="020F0502020204030204" pitchFamily="34" charset="0"/>
              <a:cs typeface="Calibri" panose="020F0502020204030204" pitchFamily="34" charset="0"/>
            </a:endParaRPr>
          </a:p>
          <a:p>
            <a:pPr algn="just" eaLnBrk="1" hangingPunct="1"/>
            <a:endParaRPr lang="en-US" altLang="en-US" sz="3400" b="1">
              <a:latin typeface="Calibri" panose="020F0502020204030204" pitchFamily="34" charset="0"/>
              <a:cs typeface="Calibri" panose="020F0502020204030204" pitchFamily="34" charset="0"/>
            </a:endParaRPr>
          </a:p>
          <a:p>
            <a:pPr algn="just" eaLnBrk="1" hangingPunct="1"/>
            <a:endParaRPr lang="en-US" altLang="en-US" sz="3400" b="1">
              <a:latin typeface="Calibri" panose="020F0502020204030204" pitchFamily="34" charset="0"/>
              <a:cs typeface="Calibri" panose="020F0502020204030204" pitchFamily="34" charset="0"/>
            </a:endParaRPr>
          </a:p>
          <a:p>
            <a:pPr algn="just" eaLnBrk="1" hangingPunct="1"/>
            <a:endParaRPr lang="en-US" altLang="en-US" sz="3400" b="1">
              <a:latin typeface="Calibri" panose="020F0502020204030204" pitchFamily="34" charset="0"/>
              <a:cs typeface="Calibri" panose="020F0502020204030204" pitchFamily="34" charset="0"/>
            </a:endParaRPr>
          </a:p>
          <a:p>
            <a:pPr algn="just" eaLnBrk="1" hangingPunct="1"/>
            <a:endParaRPr lang="en-US" altLang="en-US" sz="3400" b="1">
              <a:latin typeface="Calibri" panose="020F0502020204030204" pitchFamily="34" charset="0"/>
              <a:cs typeface="Calibri" panose="020F0502020204030204" pitchFamily="34" charset="0"/>
            </a:endParaRPr>
          </a:p>
          <a:p>
            <a:pPr algn="just" eaLnBrk="1" hangingPunct="1"/>
            <a:endParaRPr lang="en-US" altLang="en-US" sz="3400">
              <a:latin typeface="Calibri" panose="020F0502020204030204" pitchFamily="34" charset="0"/>
              <a:cs typeface="Calibri" panose="020F0502020204030204" pitchFamily="34" charset="0"/>
            </a:endParaRPr>
          </a:p>
        </p:txBody>
      </p:sp>
      <p:sp>
        <p:nvSpPr>
          <p:cNvPr id="14348" name="Text Box 20">
            <a:extLst>
              <a:ext uri="{FF2B5EF4-FFF2-40B4-BE49-F238E27FC236}">
                <a16:creationId xmlns:a16="http://schemas.microsoft.com/office/drawing/2014/main" id="{FD54C152-7F16-6FAA-1A8A-2E359D331709}"/>
              </a:ext>
            </a:extLst>
          </p:cNvPr>
          <p:cNvSpPr txBox="1">
            <a:spLocks noChangeArrowheads="1"/>
          </p:cNvSpPr>
          <p:nvPr/>
        </p:nvSpPr>
        <p:spPr bwMode="auto">
          <a:xfrm>
            <a:off x="14173200" y="10072688"/>
            <a:ext cx="29325888" cy="14235112"/>
          </a:xfrm>
          <a:prstGeom prst="rect">
            <a:avLst/>
          </a:prstGeom>
          <a:noFill/>
          <a:ln w="9525">
            <a:solidFill>
              <a:schemeClr val="tx1"/>
            </a:solidFill>
            <a:miter lim="800000"/>
            <a:headEnd/>
            <a:tailEnd/>
          </a:ln>
        </p:spPr>
        <p:txBody>
          <a:bodyPr lIns="431963" tIns="215981" rIns="345570" bIns="215981">
            <a:spAutoFit/>
          </a:bodyPr>
          <a:lstStyle>
            <a:lvl1pPr marL="431800" indent="-431800" eaLnBrk="0" hangingPunct="0">
              <a:defRPr sz="23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300">
                <a:solidFill>
                  <a:schemeClr val="tx1"/>
                </a:solidFill>
                <a:latin typeface="Times New Roman" panose="02020603050405020304" pitchFamily="18" charset="0"/>
                <a:ea typeface="ＭＳ Ｐゴシック" panose="020B0600070205080204" pitchFamily="34" charset="-128"/>
              </a:defRPr>
            </a:lvl2pPr>
            <a:lvl3pPr eaLnBrk="0" hangingPunct="0">
              <a:defRPr sz="2300">
                <a:solidFill>
                  <a:schemeClr val="tx1"/>
                </a:solidFill>
                <a:latin typeface="Times New Roman" panose="02020603050405020304" pitchFamily="18" charset="0"/>
                <a:ea typeface="ＭＳ Ｐゴシック" panose="020B0600070205080204" pitchFamily="34" charset="-128"/>
              </a:defRPr>
            </a:lvl3pPr>
            <a:lvl4pPr eaLnBrk="0" hangingPunct="0">
              <a:defRPr sz="2300">
                <a:solidFill>
                  <a:schemeClr val="tx1"/>
                </a:solidFill>
                <a:latin typeface="Times New Roman" panose="02020603050405020304" pitchFamily="18" charset="0"/>
                <a:ea typeface="ＭＳ Ｐゴシック" panose="020B0600070205080204" pitchFamily="34" charset="-128"/>
              </a:defRPr>
            </a:lvl4pPr>
            <a:lvl5pPr eaLnBrk="0" hangingPunct="0">
              <a:defRPr sz="23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9pPr>
          </a:lstStyle>
          <a:p>
            <a:endParaRPr lang="en-US" altLang="en-US" sz="4500" b="1"/>
          </a:p>
          <a:p>
            <a:endParaRPr lang="en-US" altLang="en-US" sz="3400" b="1"/>
          </a:p>
          <a:p>
            <a:endParaRPr lang="en-US" altLang="en-US" sz="3400"/>
          </a:p>
        </p:txBody>
      </p:sp>
      <p:cxnSp>
        <p:nvCxnSpPr>
          <p:cNvPr id="56" name="Straight Connector 55">
            <a:extLst>
              <a:ext uri="{FF2B5EF4-FFF2-40B4-BE49-F238E27FC236}">
                <a16:creationId xmlns:a16="http://schemas.microsoft.com/office/drawing/2014/main" id="{1080D34D-EDCC-4EB6-CC5F-1761ED8E48B1}"/>
              </a:ext>
            </a:extLst>
          </p:cNvPr>
          <p:cNvCxnSpPr>
            <a:cxnSpLocks noChangeShapeType="1"/>
          </p:cNvCxnSpPr>
          <p:nvPr/>
        </p:nvCxnSpPr>
        <p:spPr bwMode="auto">
          <a:xfrm>
            <a:off x="0" y="9631363"/>
            <a:ext cx="43891200" cy="3175"/>
          </a:xfrm>
          <a:prstGeom prst="line">
            <a:avLst/>
          </a:prstGeom>
          <a:noFill/>
          <a:ln w="25400">
            <a:solidFill>
              <a:schemeClr val="tx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4345" name="Rectangle 61">
            <a:extLst>
              <a:ext uri="{FF2B5EF4-FFF2-40B4-BE49-F238E27FC236}">
                <a16:creationId xmlns:a16="http://schemas.microsoft.com/office/drawing/2014/main" id="{341F4288-8790-0410-0BBB-2E1DCE80EBC9}"/>
              </a:ext>
            </a:extLst>
          </p:cNvPr>
          <p:cNvSpPr>
            <a:spLocks noChangeArrowheads="1"/>
          </p:cNvSpPr>
          <p:nvPr/>
        </p:nvSpPr>
        <p:spPr bwMode="auto">
          <a:xfrm>
            <a:off x="18392775" y="23402925"/>
            <a:ext cx="174625"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6393" tIns="43196" rIns="86393" bIns="43196">
            <a:spAutoFit/>
          </a:bodyPr>
          <a:lstStyle>
            <a:lvl1pPr eaLnBrk="0" hangingPunct="0">
              <a:defRPr sz="23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300">
                <a:solidFill>
                  <a:schemeClr val="tx1"/>
                </a:solidFill>
                <a:latin typeface="Times New Roman" panose="02020603050405020304" pitchFamily="18" charset="0"/>
                <a:ea typeface="ＭＳ Ｐゴシック" panose="020B0600070205080204" pitchFamily="34" charset="-128"/>
              </a:defRPr>
            </a:lvl2pPr>
            <a:lvl3pPr eaLnBrk="0" hangingPunct="0">
              <a:defRPr sz="2300">
                <a:solidFill>
                  <a:schemeClr val="tx1"/>
                </a:solidFill>
                <a:latin typeface="Times New Roman" panose="02020603050405020304" pitchFamily="18" charset="0"/>
                <a:ea typeface="ＭＳ Ｐゴシック" panose="020B0600070205080204" pitchFamily="34" charset="-128"/>
              </a:defRPr>
            </a:lvl3pPr>
            <a:lvl4pPr eaLnBrk="0" hangingPunct="0">
              <a:defRPr sz="2300">
                <a:solidFill>
                  <a:schemeClr val="tx1"/>
                </a:solidFill>
                <a:latin typeface="Times New Roman" panose="02020603050405020304" pitchFamily="18" charset="0"/>
                <a:ea typeface="ＭＳ Ｐゴシック" panose="020B0600070205080204" pitchFamily="34" charset="-128"/>
              </a:defRPr>
            </a:lvl4pPr>
            <a:lvl5pPr eaLnBrk="0" hangingPunct="0">
              <a:defRPr sz="23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CA" altLang="en-US"/>
          </a:p>
        </p:txBody>
      </p:sp>
      <p:sp>
        <p:nvSpPr>
          <p:cNvPr id="14346" name="Rectangle 28">
            <a:extLst>
              <a:ext uri="{FF2B5EF4-FFF2-40B4-BE49-F238E27FC236}">
                <a16:creationId xmlns:a16="http://schemas.microsoft.com/office/drawing/2014/main" id="{FEE7F5F9-FA61-F32D-6E03-D9BE898D2538}"/>
              </a:ext>
            </a:extLst>
          </p:cNvPr>
          <p:cNvSpPr>
            <a:spLocks noChangeArrowheads="1"/>
          </p:cNvSpPr>
          <p:nvPr/>
        </p:nvSpPr>
        <p:spPr bwMode="auto">
          <a:xfrm>
            <a:off x="14173200" y="24612600"/>
            <a:ext cx="29390975" cy="101234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86393" tIns="43196" rIns="86393" bIns="43196" anchor="ctr"/>
          <a:lstStyle>
            <a:lvl1pPr eaLnBrk="0" hangingPunct="0">
              <a:defRPr sz="23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300">
                <a:solidFill>
                  <a:schemeClr val="tx1"/>
                </a:solidFill>
                <a:latin typeface="Times New Roman" panose="02020603050405020304" pitchFamily="18" charset="0"/>
                <a:ea typeface="ＭＳ Ｐゴシック" panose="020B0600070205080204" pitchFamily="34" charset="-128"/>
              </a:defRPr>
            </a:lvl2pPr>
            <a:lvl3pPr eaLnBrk="0" hangingPunct="0">
              <a:defRPr sz="2300">
                <a:solidFill>
                  <a:schemeClr val="tx1"/>
                </a:solidFill>
                <a:latin typeface="Times New Roman" panose="02020603050405020304" pitchFamily="18" charset="0"/>
                <a:ea typeface="ＭＳ Ｐゴシック" panose="020B0600070205080204" pitchFamily="34" charset="-128"/>
              </a:defRPr>
            </a:lvl3pPr>
            <a:lvl4pPr eaLnBrk="0" hangingPunct="0">
              <a:defRPr sz="2300">
                <a:solidFill>
                  <a:schemeClr val="tx1"/>
                </a:solidFill>
                <a:latin typeface="Times New Roman" panose="02020603050405020304" pitchFamily="18" charset="0"/>
                <a:ea typeface="ＭＳ Ｐゴシック" panose="020B0600070205080204" pitchFamily="34" charset="-128"/>
              </a:defRPr>
            </a:lvl4pPr>
            <a:lvl5pPr eaLnBrk="0" hangingPunct="0">
              <a:defRPr sz="23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CA" altLang="en-US"/>
          </a:p>
        </p:txBody>
      </p:sp>
      <p:sp>
        <p:nvSpPr>
          <p:cNvPr id="14347" name="TextBox 21">
            <a:extLst>
              <a:ext uri="{FF2B5EF4-FFF2-40B4-BE49-F238E27FC236}">
                <a16:creationId xmlns:a16="http://schemas.microsoft.com/office/drawing/2014/main" id="{8CD2F9DF-E8AB-F4B1-0EBF-C0984D895FF7}"/>
              </a:ext>
            </a:extLst>
          </p:cNvPr>
          <p:cNvSpPr txBox="1">
            <a:spLocks noChangeArrowheads="1"/>
          </p:cNvSpPr>
          <p:nvPr/>
        </p:nvSpPr>
        <p:spPr bwMode="auto">
          <a:xfrm>
            <a:off x="8915400" y="0"/>
            <a:ext cx="26350913" cy="7704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393" tIns="43196" rIns="86393" bIns="43196">
            <a:spAutoFit/>
          </a:bodyPr>
          <a:lstStyle>
            <a:lvl1pPr eaLnBrk="0" hangingPunct="0">
              <a:defRPr sz="23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300">
                <a:solidFill>
                  <a:schemeClr val="tx1"/>
                </a:solidFill>
                <a:latin typeface="Times New Roman" panose="02020603050405020304" pitchFamily="18" charset="0"/>
                <a:ea typeface="ＭＳ Ｐゴシック" panose="020B0600070205080204" pitchFamily="34" charset="-128"/>
              </a:defRPr>
            </a:lvl2pPr>
            <a:lvl3pPr eaLnBrk="0" hangingPunct="0">
              <a:defRPr sz="2300">
                <a:solidFill>
                  <a:schemeClr val="tx1"/>
                </a:solidFill>
                <a:latin typeface="Times New Roman" panose="02020603050405020304" pitchFamily="18" charset="0"/>
                <a:ea typeface="ＭＳ Ｐゴシック" panose="020B0600070205080204" pitchFamily="34" charset="-128"/>
              </a:defRPr>
            </a:lvl3pPr>
            <a:lvl4pPr eaLnBrk="0" hangingPunct="0">
              <a:defRPr sz="2300">
                <a:solidFill>
                  <a:schemeClr val="tx1"/>
                </a:solidFill>
                <a:latin typeface="Times New Roman" panose="02020603050405020304" pitchFamily="18" charset="0"/>
                <a:ea typeface="ＭＳ Ｐゴシック" panose="020B0600070205080204" pitchFamily="34" charset="-128"/>
              </a:defRPr>
            </a:lvl4pPr>
            <a:lvl5pPr eaLnBrk="0" hangingPunct="0">
              <a:defRPr sz="23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9pPr>
          </a:lstStyle>
          <a:p>
            <a:pPr algn="ctr" eaLnBrk="1" hangingPunct="1"/>
            <a:endParaRPr lang="en-CA" altLang="en-US" sz="9600" b="1">
              <a:latin typeface="Calibri" panose="020F0502020204030204" pitchFamily="34" charset="0"/>
              <a:cs typeface="Calibri" panose="020F0502020204030204" pitchFamily="34" charset="0"/>
            </a:endParaRPr>
          </a:p>
          <a:p>
            <a:pPr algn="ctr" eaLnBrk="1" hangingPunct="1"/>
            <a:r>
              <a:rPr lang="en-CA" altLang="en-US" sz="9600" b="1">
                <a:latin typeface="Calibri" panose="020F0502020204030204" pitchFamily="34" charset="0"/>
                <a:cs typeface="Calibri" panose="020F0502020204030204" pitchFamily="34" charset="0"/>
              </a:rPr>
              <a:t>THE ROLE OF YOGA IN PATIENTS WITH BREAST CANCER</a:t>
            </a:r>
          </a:p>
          <a:p>
            <a:pPr algn="ctr" eaLnBrk="1" hangingPunct="1"/>
            <a:endParaRPr lang="en-US" altLang="en-US" sz="8300">
              <a:latin typeface="Calibri" panose="020F0502020204030204" pitchFamily="34" charset="0"/>
              <a:cs typeface="Calibri" panose="020F0502020204030204" pitchFamily="34" charset="0"/>
            </a:endParaRPr>
          </a:p>
          <a:p>
            <a:pPr algn="ctr" eaLnBrk="1" hangingPunct="1"/>
            <a:r>
              <a:rPr lang="en-US" altLang="en-US" sz="6200" i="1">
                <a:latin typeface="Calibri" panose="020F0502020204030204" pitchFamily="34" charset="0"/>
                <a:cs typeface="Calibri" panose="020F0502020204030204" pitchFamily="34" charset="0"/>
              </a:rPr>
              <a:t>Monisha Sudarshan, MD; Andrea</a:t>
            </a:r>
            <a:r>
              <a:rPr lang="en-US" altLang="en-US" sz="5100" i="1">
                <a:latin typeface="Calibri" panose="020F0502020204030204" pitchFamily="34" charset="0"/>
                <a:cs typeface="Calibri" panose="020F0502020204030204" pitchFamily="34" charset="0"/>
              </a:rPr>
              <a:t> </a:t>
            </a:r>
            <a:r>
              <a:rPr lang="en-US" altLang="en-US" sz="6200" i="1">
                <a:latin typeface="Calibri" panose="020F0502020204030204" pitchFamily="34" charset="0"/>
                <a:cs typeface="Calibri" panose="020F0502020204030204" pitchFamily="34" charset="0"/>
              </a:rPr>
              <a:t>Petrucci, MD; Sinziana Dumitra, MD; </a:t>
            </a:r>
          </a:p>
          <a:p>
            <a:pPr algn="ctr" eaLnBrk="1" hangingPunct="1"/>
            <a:r>
              <a:rPr lang="en-US" altLang="en-US" sz="6200" i="1">
                <a:latin typeface="Calibri" panose="020F0502020204030204" pitchFamily="34" charset="0"/>
                <a:cs typeface="Calibri" panose="020F0502020204030204" pitchFamily="34" charset="0"/>
              </a:rPr>
              <a:t>Jodie Duplisea, MA; Sharon Wexler, PhD, MSW, MSc; Sarkis Meterissian, MD</a:t>
            </a:r>
          </a:p>
        </p:txBody>
      </p:sp>
      <p:sp>
        <p:nvSpPr>
          <p:cNvPr id="2" name="TextBox 23">
            <a:extLst>
              <a:ext uri="{FF2B5EF4-FFF2-40B4-BE49-F238E27FC236}">
                <a16:creationId xmlns:a16="http://schemas.microsoft.com/office/drawing/2014/main" id="{2902C3FA-E882-4A7F-EC77-77D918CA4B68}"/>
              </a:ext>
            </a:extLst>
          </p:cNvPr>
          <p:cNvSpPr txBox="1">
            <a:spLocks noChangeArrowheads="1"/>
          </p:cNvSpPr>
          <p:nvPr/>
        </p:nvSpPr>
        <p:spPr bwMode="auto">
          <a:xfrm>
            <a:off x="5673725" y="10134600"/>
            <a:ext cx="4464050"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393" tIns="43196" rIns="86393" bIns="43196">
            <a:spAutoFit/>
          </a:bodyPr>
          <a:lstStyle>
            <a:lvl1pPr eaLnBrk="0" hangingPunct="0">
              <a:defRPr sz="23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300">
                <a:solidFill>
                  <a:schemeClr val="tx1"/>
                </a:solidFill>
                <a:latin typeface="Times New Roman" panose="02020603050405020304" pitchFamily="18" charset="0"/>
                <a:ea typeface="ＭＳ Ｐゴシック" panose="020B0600070205080204" pitchFamily="34" charset="-128"/>
              </a:defRPr>
            </a:lvl2pPr>
            <a:lvl3pPr eaLnBrk="0" hangingPunct="0">
              <a:defRPr sz="2300">
                <a:solidFill>
                  <a:schemeClr val="tx1"/>
                </a:solidFill>
                <a:latin typeface="Times New Roman" panose="02020603050405020304" pitchFamily="18" charset="0"/>
                <a:ea typeface="ＭＳ Ｐゴシック" panose="020B0600070205080204" pitchFamily="34" charset="-128"/>
              </a:defRPr>
            </a:lvl3pPr>
            <a:lvl4pPr eaLnBrk="0" hangingPunct="0">
              <a:defRPr sz="2300">
                <a:solidFill>
                  <a:schemeClr val="tx1"/>
                </a:solidFill>
                <a:latin typeface="Times New Roman" panose="02020603050405020304" pitchFamily="18" charset="0"/>
                <a:ea typeface="ＭＳ Ｐゴシック" panose="020B0600070205080204" pitchFamily="34" charset="-128"/>
              </a:defRPr>
            </a:lvl4pPr>
            <a:lvl5pPr eaLnBrk="0" hangingPunct="0">
              <a:defRPr sz="23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5800" b="1">
                <a:latin typeface="Calibri" panose="020F0502020204030204" pitchFamily="34" charset="0"/>
                <a:cs typeface="Calibri" panose="020F0502020204030204" pitchFamily="34" charset="0"/>
              </a:rPr>
              <a:t>ABSTRACT</a:t>
            </a:r>
          </a:p>
        </p:txBody>
      </p:sp>
      <p:sp>
        <p:nvSpPr>
          <p:cNvPr id="14349" name="TextBox 35">
            <a:extLst>
              <a:ext uri="{FF2B5EF4-FFF2-40B4-BE49-F238E27FC236}">
                <a16:creationId xmlns:a16="http://schemas.microsoft.com/office/drawing/2014/main" id="{51F4647A-B7BF-AF62-4F89-329B49C5354E}"/>
              </a:ext>
            </a:extLst>
          </p:cNvPr>
          <p:cNvSpPr txBox="1">
            <a:spLocks noChangeArrowheads="1"/>
          </p:cNvSpPr>
          <p:nvPr/>
        </p:nvSpPr>
        <p:spPr bwMode="auto">
          <a:xfrm>
            <a:off x="25679400" y="10058400"/>
            <a:ext cx="3403600"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6393" tIns="43196" rIns="86393" bIns="43196">
            <a:spAutoFit/>
          </a:bodyPr>
          <a:lstStyle>
            <a:lvl1pPr eaLnBrk="0" hangingPunct="0">
              <a:defRPr sz="23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300">
                <a:solidFill>
                  <a:schemeClr val="tx1"/>
                </a:solidFill>
                <a:latin typeface="Times New Roman" panose="02020603050405020304" pitchFamily="18" charset="0"/>
                <a:ea typeface="ＭＳ Ｐゴシック" panose="020B0600070205080204" pitchFamily="34" charset="-128"/>
              </a:defRPr>
            </a:lvl2pPr>
            <a:lvl3pPr eaLnBrk="0" hangingPunct="0">
              <a:defRPr sz="2300">
                <a:solidFill>
                  <a:schemeClr val="tx1"/>
                </a:solidFill>
                <a:latin typeface="Times New Roman" panose="02020603050405020304" pitchFamily="18" charset="0"/>
                <a:ea typeface="ＭＳ Ｐゴシック" panose="020B0600070205080204" pitchFamily="34" charset="-128"/>
              </a:defRPr>
            </a:lvl3pPr>
            <a:lvl4pPr eaLnBrk="0" hangingPunct="0">
              <a:defRPr sz="2300">
                <a:solidFill>
                  <a:schemeClr val="tx1"/>
                </a:solidFill>
                <a:latin typeface="Times New Roman" panose="02020603050405020304" pitchFamily="18" charset="0"/>
                <a:ea typeface="ＭＳ Ｐゴシック" panose="020B0600070205080204" pitchFamily="34" charset="-128"/>
              </a:defRPr>
            </a:lvl4pPr>
            <a:lvl5pPr eaLnBrk="0" hangingPunct="0">
              <a:defRPr sz="23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5800" b="1">
                <a:latin typeface="Calibri" panose="020F0502020204030204" pitchFamily="34" charset="0"/>
                <a:cs typeface="Calibri" panose="020F0502020204030204" pitchFamily="34" charset="0"/>
              </a:rPr>
              <a:t>METHODS</a:t>
            </a:r>
          </a:p>
        </p:txBody>
      </p:sp>
      <p:sp>
        <p:nvSpPr>
          <p:cNvPr id="14350" name="TextBox 42">
            <a:extLst>
              <a:ext uri="{FF2B5EF4-FFF2-40B4-BE49-F238E27FC236}">
                <a16:creationId xmlns:a16="http://schemas.microsoft.com/office/drawing/2014/main" id="{3DC403D2-6029-E217-140D-130A5379B32F}"/>
              </a:ext>
            </a:extLst>
          </p:cNvPr>
          <p:cNvSpPr txBox="1">
            <a:spLocks noChangeArrowheads="1"/>
          </p:cNvSpPr>
          <p:nvPr/>
        </p:nvSpPr>
        <p:spPr bwMode="auto">
          <a:xfrm>
            <a:off x="26269950" y="24536400"/>
            <a:ext cx="2762250"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6393" tIns="43196" rIns="86393" bIns="43196">
            <a:spAutoFit/>
          </a:bodyPr>
          <a:lstStyle>
            <a:lvl1pPr eaLnBrk="0" hangingPunct="0">
              <a:defRPr sz="23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300">
                <a:solidFill>
                  <a:schemeClr val="tx1"/>
                </a:solidFill>
                <a:latin typeface="Times New Roman" panose="02020603050405020304" pitchFamily="18" charset="0"/>
                <a:ea typeface="ＭＳ Ｐゴシック" panose="020B0600070205080204" pitchFamily="34" charset="-128"/>
              </a:defRPr>
            </a:lvl2pPr>
            <a:lvl3pPr eaLnBrk="0" hangingPunct="0">
              <a:defRPr sz="2300">
                <a:solidFill>
                  <a:schemeClr val="tx1"/>
                </a:solidFill>
                <a:latin typeface="Times New Roman" panose="02020603050405020304" pitchFamily="18" charset="0"/>
                <a:ea typeface="ＭＳ Ｐゴシック" panose="020B0600070205080204" pitchFamily="34" charset="-128"/>
              </a:defRPr>
            </a:lvl3pPr>
            <a:lvl4pPr eaLnBrk="0" hangingPunct="0">
              <a:defRPr sz="2300">
                <a:solidFill>
                  <a:schemeClr val="tx1"/>
                </a:solidFill>
                <a:latin typeface="Times New Roman" panose="02020603050405020304" pitchFamily="18" charset="0"/>
                <a:ea typeface="ＭＳ Ｐゴシック" panose="020B0600070205080204" pitchFamily="34" charset="-128"/>
              </a:defRPr>
            </a:lvl4pPr>
            <a:lvl5pPr eaLnBrk="0" hangingPunct="0">
              <a:defRPr sz="23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5800" b="1">
                <a:latin typeface="Calibri" panose="020F0502020204030204" pitchFamily="34" charset="0"/>
                <a:cs typeface="Calibri" panose="020F0502020204030204" pitchFamily="34" charset="0"/>
              </a:rPr>
              <a:t>RESULTS</a:t>
            </a:r>
          </a:p>
        </p:txBody>
      </p:sp>
      <p:sp>
        <p:nvSpPr>
          <p:cNvPr id="14351" name="TextBox 41">
            <a:extLst>
              <a:ext uri="{FF2B5EF4-FFF2-40B4-BE49-F238E27FC236}">
                <a16:creationId xmlns:a16="http://schemas.microsoft.com/office/drawing/2014/main" id="{0555790E-6FB3-0AC5-672B-11A4ABF303BC}"/>
              </a:ext>
            </a:extLst>
          </p:cNvPr>
          <p:cNvSpPr txBox="1">
            <a:spLocks noChangeArrowheads="1"/>
          </p:cNvSpPr>
          <p:nvPr/>
        </p:nvSpPr>
        <p:spPr bwMode="auto">
          <a:xfrm>
            <a:off x="533400" y="37264975"/>
            <a:ext cx="13079413" cy="33496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86393" tIns="43196" rIns="86393" bIns="43196">
            <a:spAutoFit/>
          </a:bodyPr>
          <a:lstStyle>
            <a:lvl1pPr eaLnBrk="0" hangingPunct="0">
              <a:defRPr sz="23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300">
                <a:solidFill>
                  <a:schemeClr val="tx1"/>
                </a:solidFill>
                <a:latin typeface="Times New Roman" panose="02020603050405020304" pitchFamily="18" charset="0"/>
                <a:ea typeface="ＭＳ Ｐゴシック" panose="020B0600070205080204" pitchFamily="34" charset="-128"/>
              </a:defRPr>
            </a:lvl2pPr>
            <a:lvl3pPr eaLnBrk="0" hangingPunct="0">
              <a:defRPr sz="2300">
                <a:solidFill>
                  <a:schemeClr val="tx1"/>
                </a:solidFill>
                <a:latin typeface="Times New Roman" panose="02020603050405020304" pitchFamily="18" charset="0"/>
                <a:ea typeface="ＭＳ Ｐゴシック" panose="020B0600070205080204" pitchFamily="34" charset="-128"/>
              </a:defRPr>
            </a:lvl3pPr>
            <a:lvl4pPr eaLnBrk="0" hangingPunct="0">
              <a:defRPr sz="2300">
                <a:solidFill>
                  <a:schemeClr val="tx1"/>
                </a:solidFill>
                <a:latin typeface="Times New Roman" panose="02020603050405020304" pitchFamily="18" charset="0"/>
                <a:ea typeface="ＭＳ Ｐゴシック" panose="020B0600070205080204" pitchFamily="34" charset="-128"/>
              </a:defRPr>
            </a:lvl4pPr>
            <a:lvl5pPr eaLnBrk="0" hangingPunct="0">
              <a:defRPr sz="23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3600">
              <a:latin typeface="Calibri" panose="020F0502020204030204" pitchFamily="34" charset="0"/>
              <a:cs typeface="Calibri" panose="020F0502020204030204" pitchFamily="34" charset="0"/>
            </a:endParaRPr>
          </a:p>
          <a:p>
            <a:pPr eaLnBrk="1" hangingPunct="1"/>
            <a:endParaRPr lang="en-US" altLang="en-US" sz="3600">
              <a:latin typeface="Calibri" panose="020F0502020204030204" pitchFamily="34" charset="0"/>
              <a:cs typeface="Calibri" panose="020F0502020204030204" pitchFamily="34" charset="0"/>
            </a:endParaRPr>
          </a:p>
          <a:p>
            <a:pPr eaLnBrk="1" hangingPunct="1"/>
            <a:r>
              <a:rPr lang="en-US" altLang="en-US" sz="3600">
                <a:latin typeface="Calibri" panose="020F0502020204030204" pitchFamily="34" charset="0"/>
                <a:cs typeface="Calibri" panose="020F0502020204030204" pitchFamily="34" charset="0"/>
              </a:rPr>
              <a:t>   </a:t>
            </a:r>
            <a:r>
              <a:rPr lang="en-US" altLang="en-US" sz="3900">
                <a:latin typeface="Calibri" panose="020F0502020204030204" pitchFamily="34" charset="0"/>
                <a:cs typeface="Calibri" panose="020F0502020204030204" pitchFamily="34" charset="0"/>
              </a:rPr>
              <a:t>To  study the impact of yoga therapy on anxiety, depression</a:t>
            </a:r>
          </a:p>
          <a:p>
            <a:pPr eaLnBrk="1" hangingPunct="1"/>
            <a:r>
              <a:rPr lang="en-US" altLang="en-US" sz="3900">
                <a:latin typeface="Calibri" panose="020F0502020204030204" pitchFamily="34" charset="0"/>
                <a:cs typeface="Calibri" panose="020F0502020204030204" pitchFamily="34" charset="0"/>
              </a:rPr>
              <a:t>   and physical health in women who underwent surgical and</a:t>
            </a:r>
          </a:p>
          <a:p>
            <a:pPr eaLnBrk="1" hangingPunct="1"/>
            <a:r>
              <a:rPr lang="en-US" altLang="en-US" sz="3900">
                <a:latin typeface="Calibri" panose="020F0502020204030204" pitchFamily="34" charset="0"/>
                <a:cs typeface="Calibri" panose="020F0502020204030204" pitchFamily="34" charset="0"/>
              </a:rPr>
              <a:t>   oncological treatment for breast cancer. </a:t>
            </a:r>
          </a:p>
          <a:p>
            <a:pPr eaLnBrk="1" hangingPunct="1"/>
            <a:endParaRPr lang="en-US" altLang="en-US"/>
          </a:p>
        </p:txBody>
      </p:sp>
      <p:sp>
        <p:nvSpPr>
          <p:cNvPr id="14352" name="TextBox 76">
            <a:extLst>
              <a:ext uri="{FF2B5EF4-FFF2-40B4-BE49-F238E27FC236}">
                <a16:creationId xmlns:a16="http://schemas.microsoft.com/office/drawing/2014/main" id="{E1D20875-830D-726C-BFE6-326FEB78B6CD}"/>
              </a:ext>
            </a:extLst>
          </p:cNvPr>
          <p:cNvSpPr txBox="1">
            <a:spLocks noChangeArrowheads="1"/>
          </p:cNvSpPr>
          <p:nvPr/>
        </p:nvSpPr>
        <p:spPr bwMode="auto">
          <a:xfrm>
            <a:off x="20574000" y="11277600"/>
            <a:ext cx="10367963" cy="13239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sz="23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300">
                <a:solidFill>
                  <a:schemeClr val="tx1"/>
                </a:solidFill>
                <a:latin typeface="Times New Roman" panose="02020603050405020304" pitchFamily="18" charset="0"/>
                <a:ea typeface="ＭＳ Ｐゴシック" panose="020B0600070205080204" pitchFamily="34" charset="-128"/>
              </a:defRPr>
            </a:lvl2pPr>
            <a:lvl3pPr eaLnBrk="0" hangingPunct="0">
              <a:defRPr sz="2300">
                <a:solidFill>
                  <a:schemeClr val="tx1"/>
                </a:solidFill>
                <a:latin typeface="Times New Roman" panose="02020603050405020304" pitchFamily="18" charset="0"/>
                <a:ea typeface="ＭＳ Ｐゴシック" panose="020B0600070205080204" pitchFamily="34" charset="-128"/>
              </a:defRPr>
            </a:lvl3pPr>
            <a:lvl4pPr eaLnBrk="0" hangingPunct="0">
              <a:defRPr sz="2300">
                <a:solidFill>
                  <a:schemeClr val="tx1"/>
                </a:solidFill>
                <a:latin typeface="Times New Roman" panose="02020603050405020304" pitchFamily="18" charset="0"/>
                <a:ea typeface="ＭＳ Ｐゴシック" panose="020B0600070205080204" pitchFamily="34" charset="-128"/>
              </a:defRPr>
            </a:lvl4pPr>
            <a:lvl5pPr eaLnBrk="0" hangingPunct="0">
              <a:defRPr sz="23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9pPr>
          </a:lstStyle>
          <a:p>
            <a:pPr algn="ctr" eaLnBrk="1" hangingPunct="1"/>
            <a:r>
              <a:rPr lang="en-US" altLang="en-US" sz="3900" b="1">
                <a:latin typeface="Calibri" panose="020F0502020204030204" pitchFamily="34" charset="0"/>
                <a:cs typeface="Calibri" panose="020F0502020204030204" pitchFamily="34" charset="0"/>
              </a:rPr>
              <a:t>Stage I to III breast cancer patients post surgery</a:t>
            </a:r>
          </a:p>
          <a:p>
            <a:pPr algn="ctr" eaLnBrk="1" hangingPunct="1"/>
            <a:r>
              <a:rPr lang="en-US" altLang="en-US" sz="3900" b="1">
                <a:latin typeface="Calibri" panose="020F0502020204030204" pitchFamily="34" charset="0"/>
                <a:cs typeface="Calibri" panose="020F0502020204030204" pitchFamily="34" charset="0"/>
              </a:rPr>
              <a:t>(N=17)</a:t>
            </a:r>
            <a:endParaRPr lang="en-US" altLang="en-US" sz="3900">
              <a:latin typeface="Calibri" panose="020F0502020204030204" pitchFamily="34" charset="0"/>
              <a:cs typeface="Calibri" panose="020F0502020204030204" pitchFamily="34" charset="0"/>
            </a:endParaRPr>
          </a:p>
        </p:txBody>
      </p:sp>
      <p:cxnSp>
        <p:nvCxnSpPr>
          <p:cNvPr id="78" name="Straight Connector 77">
            <a:extLst>
              <a:ext uri="{FF2B5EF4-FFF2-40B4-BE49-F238E27FC236}">
                <a16:creationId xmlns:a16="http://schemas.microsoft.com/office/drawing/2014/main" id="{0FEF8794-AA78-3795-AAFE-1488CC68D48E}"/>
              </a:ext>
            </a:extLst>
          </p:cNvPr>
          <p:cNvCxnSpPr>
            <a:cxnSpLocks noChangeShapeType="1"/>
          </p:cNvCxnSpPr>
          <p:nvPr/>
        </p:nvCxnSpPr>
        <p:spPr bwMode="auto">
          <a:xfrm rot="5400000">
            <a:off x="25299194" y="13334206"/>
            <a:ext cx="1219200" cy="1588"/>
          </a:xfrm>
          <a:prstGeom prst="line">
            <a:avLst/>
          </a:prstGeom>
          <a:noFill/>
          <a:ln w="6350">
            <a:solidFill>
              <a:schemeClr val="tx1"/>
            </a:solidFill>
            <a:round/>
            <a:headEnd/>
            <a:tailEnd type="triangle" w="lg"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4354" name="TextBox 79">
            <a:extLst>
              <a:ext uri="{FF2B5EF4-FFF2-40B4-BE49-F238E27FC236}">
                <a16:creationId xmlns:a16="http://schemas.microsoft.com/office/drawing/2014/main" id="{25F5FC37-49B0-5B8F-E4BB-D83D4B28A707}"/>
              </a:ext>
            </a:extLst>
          </p:cNvPr>
          <p:cNvSpPr txBox="1">
            <a:spLocks noChangeArrowheads="1"/>
          </p:cNvSpPr>
          <p:nvPr/>
        </p:nvSpPr>
        <p:spPr bwMode="auto">
          <a:xfrm>
            <a:off x="20335875" y="14020800"/>
            <a:ext cx="11895138" cy="1892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sz="23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300">
                <a:solidFill>
                  <a:schemeClr val="tx1"/>
                </a:solidFill>
                <a:latin typeface="Times New Roman" panose="02020603050405020304" pitchFamily="18" charset="0"/>
                <a:ea typeface="ＭＳ Ｐゴシック" panose="020B0600070205080204" pitchFamily="34" charset="-128"/>
              </a:defRPr>
            </a:lvl2pPr>
            <a:lvl3pPr eaLnBrk="0" hangingPunct="0">
              <a:defRPr sz="2300">
                <a:solidFill>
                  <a:schemeClr val="tx1"/>
                </a:solidFill>
                <a:latin typeface="Times New Roman" panose="02020603050405020304" pitchFamily="18" charset="0"/>
                <a:ea typeface="ＭＳ Ｐゴシック" panose="020B0600070205080204" pitchFamily="34" charset="-128"/>
              </a:defRPr>
            </a:lvl3pPr>
            <a:lvl4pPr eaLnBrk="0" hangingPunct="0">
              <a:defRPr sz="2300">
                <a:solidFill>
                  <a:schemeClr val="tx1"/>
                </a:solidFill>
                <a:latin typeface="Times New Roman" panose="02020603050405020304" pitchFamily="18" charset="0"/>
                <a:ea typeface="ＭＳ Ｐゴシック" panose="020B0600070205080204" pitchFamily="34" charset="-128"/>
              </a:defRPr>
            </a:lvl4pPr>
            <a:lvl5pPr eaLnBrk="0" hangingPunct="0">
              <a:defRPr sz="23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9pPr>
          </a:lstStyle>
          <a:p>
            <a:pPr algn="ctr" eaLnBrk="1" hangingPunct="1"/>
            <a:r>
              <a:rPr lang="en-US" altLang="en-US" sz="3800" b="1">
                <a:latin typeface="Calibri" panose="020F0502020204030204" pitchFamily="34" charset="0"/>
                <a:cs typeface="Calibri" panose="020F0502020204030204" pitchFamily="34" charset="0"/>
              </a:rPr>
              <a:t>Baseline Evaluation:</a:t>
            </a:r>
          </a:p>
          <a:p>
            <a:pPr algn="ctr" eaLnBrk="1" hangingPunct="1"/>
            <a:r>
              <a:rPr lang="en-US" altLang="en-US" sz="3800" b="1">
                <a:latin typeface="Calibri" panose="020F0502020204030204" pitchFamily="34" charset="0"/>
                <a:cs typeface="Calibri" panose="020F0502020204030204" pitchFamily="34" charset="0"/>
              </a:rPr>
              <a:t> Demographics + Questionnaires (HADS, Dallas pain scale) + Measurement of shoulder flexibility</a:t>
            </a:r>
          </a:p>
        </p:txBody>
      </p:sp>
      <p:cxnSp>
        <p:nvCxnSpPr>
          <p:cNvPr id="81" name="Straight Connector 80">
            <a:extLst>
              <a:ext uri="{FF2B5EF4-FFF2-40B4-BE49-F238E27FC236}">
                <a16:creationId xmlns:a16="http://schemas.microsoft.com/office/drawing/2014/main" id="{76BA9239-092A-1C4B-6AD1-2869E12857C6}"/>
              </a:ext>
            </a:extLst>
          </p:cNvPr>
          <p:cNvCxnSpPr>
            <a:cxnSpLocks noChangeShapeType="1"/>
          </p:cNvCxnSpPr>
          <p:nvPr/>
        </p:nvCxnSpPr>
        <p:spPr bwMode="auto">
          <a:xfrm rot="5400000">
            <a:off x="36681569" y="13440569"/>
            <a:ext cx="1905000" cy="17462"/>
          </a:xfrm>
          <a:prstGeom prst="line">
            <a:avLst/>
          </a:prstGeom>
          <a:noFill/>
          <a:ln w="6350">
            <a:solidFill>
              <a:schemeClr val="tx1"/>
            </a:solidFill>
            <a:prstDash val="sysDot"/>
            <a:round/>
            <a:headEnd/>
            <a:tailEnd type="triangle" w="lg"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4356" name="TextBox 82">
            <a:extLst>
              <a:ext uri="{FF2B5EF4-FFF2-40B4-BE49-F238E27FC236}">
                <a16:creationId xmlns:a16="http://schemas.microsoft.com/office/drawing/2014/main" id="{5C3AC725-FB41-459D-25BF-8FF8632C3D49}"/>
              </a:ext>
            </a:extLst>
          </p:cNvPr>
          <p:cNvSpPr txBox="1">
            <a:spLocks noChangeArrowheads="1"/>
          </p:cNvSpPr>
          <p:nvPr/>
        </p:nvSpPr>
        <p:spPr bwMode="auto">
          <a:xfrm>
            <a:off x="34216975" y="17959388"/>
            <a:ext cx="6913563" cy="86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3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300">
                <a:solidFill>
                  <a:schemeClr val="tx1"/>
                </a:solidFill>
                <a:latin typeface="Times New Roman" panose="02020603050405020304" pitchFamily="18" charset="0"/>
                <a:ea typeface="ＭＳ Ｐゴシック" panose="020B0600070205080204" pitchFamily="34" charset="-128"/>
              </a:defRPr>
            </a:lvl2pPr>
            <a:lvl3pPr eaLnBrk="0" hangingPunct="0">
              <a:defRPr sz="2300">
                <a:solidFill>
                  <a:schemeClr val="tx1"/>
                </a:solidFill>
                <a:latin typeface="Times New Roman" panose="02020603050405020304" pitchFamily="18" charset="0"/>
                <a:ea typeface="ＭＳ Ｐゴシック" panose="020B0600070205080204" pitchFamily="34" charset="-128"/>
              </a:defRPr>
            </a:lvl3pPr>
            <a:lvl4pPr eaLnBrk="0" hangingPunct="0">
              <a:defRPr sz="2300">
                <a:solidFill>
                  <a:schemeClr val="tx1"/>
                </a:solidFill>
                <a:latin typeface="Times New Roman" panose="02020603050405020304" pitchFamily="18" charset="0"/>
                <a:ea typeface="ＭＳ Ｐゴシック" panose="020B0600070205080204" pitchFamily="34" charset="-128"/>
              </a:defRPr>
            </a:lvl4pPr>
            <a:lvl5pPr eaLnBrk="0" hangingPunct="0">
              <a:defRPr sz="23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9pPr>
          </a:lstStyle>
          <a:p>
            <a:pPr algn="ctr" eaLnBrk="1" hangingPunct="1"/>
            <a:r>
              <a:rPr lang="en-US" altLang="en-US" sz="5000" b="1">
                <a:latin typeface="Calibri" panose="020F0502020204030204" pitchFamily="34" charset="0"/>
                <a:cs typeface="Calibri" panose="020F0502020204030204" pitchFamily="34" charset="0"/>
              </a:rPr>
              <a:t>Training</a:t>
            </a:r>
          </a:p>
        </p:txBody>
      </p:sp>
      <p:sp>
        <p:nvSpPr>
          <p:cNvPr id="14357" name="TextBox 83">
            <a:extLst>
              <a:ext uri="{FF2B5EF4-FFF2-40B4-BE49-F238E27FC236}">
                <a16:creationId xmlns:a16="http://schemas.microsoft.com/office/drawing/2014/main" id="{1277C6F5-E4BA-B751-505C-83B72A48099D}"/>
              </a:ext>
            </a:extLst>
          </p:cNvPr>
          <p:cNvSpPr txBox="1">
            <a:spLocks noChangeArrowheads="1"/>
          </p:cNvSpPr>
          <p:nvPr/>
        </p:nvSpPr>
        <p:spPr bwMode="auto">
          <a:xfrm>
            <a:off x="21183600" y="17310100"/>
            <a:ext cx="9296400" cy="1892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sz="23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300">
                <a:solidFill>
                  <a:schemeClr val="tx1"/>
                </a:solidFill>
                <a:latin typeface="Times New Roman" panose="02020603050405020304" pitchFamily="18" charset="0"/>
                <a:ea typeface="ＭＳ Ｐゴシック" panose="020B0600070205080204" pitchFamily="34" charset="-128"/>
              </a:defRPr>
            </a:lvl2pPr>
            <a:lvl3pPr eaLnBrk="0" hangingPunct="0">
              <a:defRPr sz="2300">
                <a:solidFill>
                  <a:schemeClr val="tx1"/>
                </a:solidFill>
                <a:latin typeface="Times New Roman" panose="02020603050405020304" pitchFamily="18" charset="0"/>
                <a:ea typeface="ＭＳ Ｐゴシック" panose="020B0600070205080204" pitchFamily="34" charset="-128"/>
              </a:defRPr>
            </a:lvl3pPr>
            <a:lvl4pPr eaLnBrk="0" hangingPunct="0">
              <a:defRPr sz="2300">
                <a:solidFill>
                  <a:schemeClr val="tx1"/>
                </a:solidFill>
                <a:latin typeface="Times New Roman" panose="02020603050405020304" pitchFamily="18" charset="0"/>
                <a:ea typeface="ＭＳ Ｐゴシック" panose="020B0600070205080204" pitchFamily="34" charset="-128"/>
              </a:defRPr>
            </a:lvl4pPr>
            <a:lvl5pPr eaLnBrk="0" hangingPunct="0">
              <a:defRPr sz="23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9pPr>
          </a:lstStyle>
          <a:p>
            <a:pPr algn="ctr" eaLnBrk="1" hangingPunct="1"/>
            <a:r>
              <a:rPr lang="en-US" altLang="en-US" sz="3900" b="1">
                <a:latin typeface="Calibri" panose="020F0502020204030204" pitchFamily="34" charset="0"/>
                <a:cs typeface="Calibri" panose="020F0502020204030204" pitchFamily="34" charset="0"/>
              </a:rPr>
              <a:t>Completed</a:t>
            </a:r>
          </a:p>
          <a:p>
            <a:pPr algn="ctr" eaLnBrk="1" hangingPunct="1"/>
            <a:r>
              <a:rPr lang="en-US" altLang="en-US" sz="3900" b="1">
                <a:latin typeface="Calibri" panose="020F0502020204030204" pitchFamily="34" charset="0"/>
                <a:cs typeface="Calibri" panose="020F0502020204030204" pitchFamily="34" charset="0"/>
              </a:rPr>
              <a:t> Twelve 1-hour weekly yoga sessions with an experienced yoga instructor </a:t>
            </a:r>
          </a:p>
        </p:txBody>
      </p:sp>
      <p:sp>
        <p:nvSpPr>
          <p:cNvPr id="14358" name="TextBox 90">
            <a:extLst>
              <a:ext uri="{FF2B5EF4-FFF2-40B4-BE49-F238E27FC236}">
                <a16:creationId xmlns:a16="http://schemas.microsoft.com/office/drawing/2014/main" id="{395AB7E1-7E0E-3F7E-1F83-BFE348C7A01F}"/>
              </a:ext>
            </a:extLst>
          </p:cNvPr>
          <p:cNvSpPr txBox="1">
            <a:spLocks noChangeArrowheads="1"/>
          </p:cNvSpPr>
          <p:nvPr/>
        </p:nvSpPr>
        <p:spPr bwMode="auto">
          <a:xfrm>
            <a:off x="19124613" y="22186900"/>
            <a:ext cx="14385925" cy="1892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sz="23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300">
                <a:solidFill>
                  <a:schemeClr val="tx1"/>
                </a:solidFill>
                <a:latin typeface="Times New Roman" panose="02020603050405020304" pitchFamily="18" charset="0"/>
                <a:ea typeface="ＭＳ Ｐゴシック" panose="020B0600070205080204" pitchFamily="34" charset="-128"/>
              </a:defRPr>
            </a:lvl2pPr>
            <a:lvl3pPr eaLnBrk="0" hangingPunct="0">
              <a:defRPr sz="2300">
                <a:solidFill>
                  <a:schemeClr val="tx1"/>
                </a:solidFill>
                <a:latin typeface="Times New Roman" panose="02020603050405020304" pitchFamily="18" charset="0"/>
                <a:ea typeface="ＭＳ Ｐゴシック" panose="020B0600070205080204" pitchFamily="34" charset="-128"/>
              </a:defRPr>
            </a:lvl3pPr>
            <a:lvl4pPr eaLnBrk="0" hangingPunct="0">
              <a:defRPr sz="2300">
                <a:solidFill>
                  <a:schemeClr val="tx1"/>
                </a:solidFill>
                <a:latin typeface="Times New Roman" panose="02020603050405020304" pitchFamily="18" charset="0"/>
                <a:ea typeface="ＭＳ Ｐゴシック" panose="020B0600070205080204" pitchFamily="34" charset="-128"/>
              </a:defRPr>
            </a:lvl4pPr>
            <a:lvl5pPr eaLnBrk="0" hangingPunct="0">
              <a:defRPr sz="23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9pPr>
          </a:lstStyle>
          <a:p>
            <a:pPr algn="ctr" eaLnBrk="1" hangingPunct="1"/>
            <a:r>
              <a:rPr lang="en-US" altLang="en-US" sz="3900" b="1">
                <a:latin typeface="Calibri" panose="020F0502020204030204" pitchFamily="34" charset="0"/>
                <a:cs typeface="Calibri" panose="020F0502020204030204" pitchFamily="34" charset="0"/>
              </a:rPr>
              <a:t>Final Evaluation:</a:t>
            </a:r>
          </a:p>
          <a:p>
            <a:pPr algn="ctr" eaLnBrk="1" hangingPunct="1"/>
            <a:r>
              <a:rPr lang="en-US" altLang="en-US" sz="3900" b="1">
                <a:latin typeface="Calibri" panose="020F0502020204030204" pitchFamily="34" charset="0"/>
                <a:cs typeface="Calibri" panose="020F0502020204030204" pitchFamily="34" charset="0"/>
              </a:rPr>
              <a:t> Completed Questionnaires (HADS, Dallas pain scale) + Measurement of shoulder flexibility (N=14)</a:t>
            </a:r>
          </a:p>
        </p:txBody>
      </p:sp>
      <p:sp>
        <p:nvSpPr>
          <p:cNvPr id="14359" name="TextBox 92">
            <a:extLst>
              <a:ext uri="{FF2B5EF4-FFF2-40B4-BE49-F238E27FC236}">
                <a16:creationId xmlns:a16="http://schemas.microsoft.com/office/drawing/2014/main" id="{6A9939C8-4281-A34D-03D1-90FAAE25C960}"/>
              </a:ext>
            </a:extLst>
          </p:cNvPr>
          <p:cNvSpPr txBox="1">
            <a:spLocks noChangeArrowheads="1"/>
          </p:cNvSpPr>
          <p:nvPr/>
        </p:nvSpPr>
        <p:spPr bwMode="auto">
          <a:xfrm>
            <a:off x="33739138" y="22555200"/>
            <a:ext cx="7789862"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3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300">
                <a:solidFill>
                  <a:schemeClr val="tx1"/>
                </a:solidFill>
                <a:latin typeface="Times New Roman" panose="02020603050405020304" pitchFamily="18" charset="0"/>
                <a:ea typeface="ＭＳ Ｐゴシック" panose="020B0600070205080204" pitchFamily="34" charset="-128"/>
              </a:defRPr>
            </a:lvl2pPr>
            <a:lvl3pPr eaLnBrk="0" hangingPunct="0">
              <a:defRPr sz="2300">
                <a:solidFill>
                  <a:schemeClr val="tx1"/>
                </a:solidFill>
                <a:latin typeface="Times New Roman" panose="02020603050405020304" pitchFamily="18" charset="0"/>
                <a:ea typeface="ＭＳ Ｐゴシック" panose="020B0600070205080204" pitchFamily="34" charset="-128"/>
              </a:defRPr>
            </a:lvl3pPr>
            <a:lvl4pPr eaLnBrk="0" hangingPunct="0">
              <a:defRPr sz="2300">
                <a:solidFill>
                  <a:schemeClr val="tx1"/>
                </a:solidFill>
                <a:latin typeface="Times New Roman" panose="02020603050405020304" pitchFamily="18" charset="0"/>
                <a:ea typeface="ＭＳ Ｐゴシック" panose="020B0600070205080204" pitchFamily="34" charset="-128"/>
              </a:defRPr>
            </a:lvl4pPr>
            <a:lvl5pPr eaLnBrk="0" hangingPunct="0">
              <a:defRPr sz="23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9pPr>
          </a:lstStyle>
          <a:p>
            <a:pPr algn="ctr" eaLnBrk="1" hangingPunct="1"/>
            <a:r>
              <a:rPr lang="en-US" altLang="en-US" sz="5000" b="1">
                <a:latin typeface="Calibri" panose="020F0502020204030204" pitchFamily="34" charset="0"/>
                <a:cs typeface="Calibri" panose="020F0502020204030204" pitchFamily="34" charset="0"/>
              </a:rPr>
              <a:t>Evaluation</a:t>
            </a:r>
          </a:p>
        </p:txBody>
      </p:sp>
      <p:sp>
        <p:nvSpPr>
          <p:cNvPr id="14360" name="TextBox 94">
            <a:extLst>
              <a:ext uri="{FF2B5EF4-FFF2-40B4-BE49-F238E27FC236}">
                <a16:creationId xmlns:a16="http://schemas.microsoft.com/office/drawing/2014/main" id="{3A716005-7444-0515-DADA-48495F8B39AD}"/>
              </a:ext>
            </a:extLst>
          </p:cNvPr>
          <p:cNvSpPr txBox="1">
            <a:spLocks noChangeArrowheads="1"/>
          </p:cNvSpPr>
          <p:nvPr/>
        </p:nvSpPr>
        <p:spPr bwMode="auto">
          <a:xfrm>
            <a:off x="34659888" y="11506200"/>
            <a:ext cx="570865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3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300">
                <a:solidFill>
                  <a:schemeClr val="tx1"/>
                </a:solidFill>
                <a:latin typeface="Times New Roman" panose="02020603050405020304" pitchFamily="18" charset="0"/>
                <a:ea typeface="ＭＳ Ｐゴシック" panose="020B0600070205080204" pitchFamily="34" charset="-128"/>
              </a:defRPr>
            </a:lvl2pPr>
            <a:lvl3pPr eaLnBrk="0" hangingPunct="0">
              <a:defRPr sz="2300">
                <a:solidFill>
                  <a:schemeClr val="tx1"/>
                </a:solidFill>
                <a:latin typeface="Times New Roman" panose="02020603050405020304" pitchFamily="18" charset="0"/>
                <a:ea typeface="ＭＳ Ｐゴシック" panose="020B0600070205080204" pitchFamily="34" charset="-128"/>
              </a:defRPr>
            </a:lvl3pPr>
            <a:lvl4pPr eaLnBrk="0" hangingPunct="0">
              <a:defRPr sz="2300">
                <a:solidFill>
                  <a:schemeClr val="tx1"/>
                </a:solidFill>
                <a:latin typeface="Times New Roman" panose="02020603050405020304" pitchFamily="18" charset="0"/>
                <a:ea typeface="ＭＳ Ｐゴシック" panose="020B0600070205080204" pitchFamily="34" charset="-128"/>
              </a:defRPr>
            </a:lvl4pPr>
            <a:lvl5pPr eaLnBrk="0" hangingPunct="0">
              <a:defRPr sz="23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9pPr>
          </a:lstStyle>
          <a:p>
            <a:pPr algn="ctr" eaLnBrk="1" hangingPunct="1"/>
            <a:r>
              <a:rPr lang="en-US" altLang="en-US" sz="5000" b="1">
                <a:latin typeface="Calibri" panose="020F0502020204030204" pitchFamily="34" charset="0"/>
                <a:cs typeface="Calibri" panose="020F0502020204030204" pitchFamily="34" charset="0"/>
              </a:rPr>
              <a:t>Recruitment</a:t>
            </a:r>
          </a:p>
        </p:txBody>
      </p:sp>
      <p:sp>
        <p:nvSpPr>
          <p:cNvPr id="14361" name="TextBox 97">
            <a:extLst>
              <a:ext uri="{FF2B5EF4-FFF2-40B4-BE49-F238E27FC236}">
                <a16:creationId xmlns:a16="http://schemas.microsoft.com/office/drawing/2014/main" id="{32CA0CF1-21F5-CCD0-93C6-DF970A0C6DE6}"/>
              </a:ext>
            </a:extLst>
          </p:cNvPr>
          <p:cNvSpPr txBox="1">
            <a:spLocks noChangeArrowheads="1"/>
          </p:cNvSpPr>
          <p:nvPr/>
        </p:nvSpPr>
        <p:spPr bwMode="auto">
          <a:xfrm>
            <a:off x="35220275" y="14363700"/>
            <a:ext cx="4541838"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3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300">
                <a:solidFill>
                  <a:schemeClr val="tx1"/>
                </a:solidFill>
                <a:latin typeface="Times New Roman" panose="02020603050405020304" pitchFamily="18" charset="0"/>
                <a:ea typeface="ＭＳ Ｐゴシック" panose="020B0600070205080204" pitchFamily="34" charset="-128"/>
              </a:defRPr>
            </a:lvl2pPr>
            <a:lvl3pPr eaLnBrk="0" hangingPunct="0">
              <a:defRPr sz="2300">
                <a:solidFill>
                  <a:schemeClr val="tx1"/>
                </a:solidFill>
                <a:latin typeface="Times New Roman" panose="02020603050405020304" pitchFamily="18" charset="0"/>
                <a:ea typeface="ＭＳ Ｐゴシック" panose="020B0600070205080204" pitchFamily="34" charset="-128"/>
              </a:defRPr>
            </a:lvl3pPr>
            <a:lvl4pPr eaLnBrk="0" hangingPunct="0">
              <a:defRPr sz="2300">
                <a:solidFill>
                  <a:schemeClr val="tx1"/>
                </a:solidFill>
                <a:latin typeface="Times New Roman" panose="02020603050405020304" pitchFamily="18" charset="0"/>
                <a:ea typeface="ＭＳ Ｐゴシック" panose="020B0600070205080204" pitchFamily="34" charset="-128"/>
              </a:defRPr>
            </a:lvl4pPr>
            <a:lvl5pPr eaLnBrk="0" hangingPunct="0">
              <a:defRPr sz="23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9pPr>
          </a:lstStyle>
          <a:p>
            <a:pPr algn="ctr" eaLnBrk="1" hangingPunct="1"/>
            <a:r>
              <a:rPr lang="en-US" altLang="en-US" sz="5000" b="1">
                <a:latin typeface="Calibri" panose="020F0502020204030204" pitchFamily="34" charset="0"/>
                <a:cs typeface="Calibri" panose="020F0502020204030204" pitchFamily="34" charset="0"/>
              </a:rPr>
              <a:t>Evaluation</a:t>
            </a:r>
          </a:p>
        </p:txBody>
      </p:sp>
      <p:cxnSp>
        <p:nvCxnSpPr>
          <p:cNvPr id="99" name="Straight Connector 98">
            <a:extLst>
              <a:ext uri="{FF2B5EF4-FFF2-40B4-BE49-F238E27FC236}">
                <a16:creationId xmlns:a16="http://schemas.microsoft.com/office/drawing/2014/main" id="{D44DFA84-7F6E-4D04-7F28-E9170869B2F2}"/>
              </a:ext>
            </a:extLst>
          </p:cNvPr>
          <p:cNvCxnSpPr>
            <a:cxnSpLocks noChangeShapeType="1"/>
          </p:cNvCxnSpPr>
          <p:nvPr/>
        </p:nvCxnSpPr>
        <p:spPr bwMode="auto">
          <a:xfrm rot="5400000">
            <a:off x="36387088" y="16802100"/>
            <a:ext cx="2513012" cy="1588"/>
          </a:xfrm>
          <a:prstGeom prst="line">
            <a:avLst/>
          </a:prstGeom>
          <a:noFill/>
          <a:ln w="6350">
            <a:solidFill>
              <a:schemeClr val="tx1"/>
            </a:solidFill>
            <a:prstDash val="sysDot"/>
            <a:round/>
            <a:headEnd/>
            <a:tailEnd type="triangle" w="lg"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4363" name="TextBox 118">
            <a:extLst>
              <a:ext uri="{FF2B5EF4-FFF2-40B4-BE49-F238E27FC236}">
                <a16:creationId xmlns:a16="http://schemas.microsoft.com/office/drawing/2014/main" id="{A03C8363-0BC9-0397-8815-4D0BB64A1924}"/>
              </a:ext>
            </a:extLst>
          </p:cNvPr>
          <p:cNvSpPr txBox="1">
            <a:spLocks noChangeArrowheads="1"/>
          </p:cNvSpPr>
          <p:nvPr/>
        </p:nvSpPr>
        <p:spPr bwMode="auto">
          <a:xfrm>
            <a:off x="14400213" y="31773813"/>
            <a:ext cx="174625"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6393" tIns="43196" rIns="86393" bIns="43196">
            <a:spAutoFit/>
          </a:bodyPr>
          <a:lstStyle>
            <a:lvl1pPr eaLnBrk="0" hangingPunct="0">
              <a:defRPr sz="23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300">
                <a:solidFill>
                  <a:schemeClr val="tx1"/>
                </a:solidFill>
                <a:latin typeface="Times New Roman" panose="02020603050405020304" pitchFamily="18" charset="0"/>
                <a:ea typeface="ＭＳ Ｐゴシック" panose="020B0600070205080204" pitchFamily="34" charset="-128"/>
              </a:defRPr>
            </a:lvl2pPr>
            <a:lvl3pPr eaLnBrk="0" hangingPunct="0">
              <a:defRPr sz="2300">
                <a:solidFill>
                  <a:schemeClr val="tx1"/>
                </a:solidFill>
                <a:latin typeface="Times New Roman" panose="02020603050405020304" pitchFamily="18" charset="0"/>
                <a:ea typeface="ＭＳ Ｐゴシック" panose="020B0600070205080204" pitchFamily="34" charset="-128"/>
              </a:defRPr>
            </a:lvl3pPr>
            <a:lvl4pPr eaLnBrk="0" hangingPunct="0">
              <a:defRPr sz="2300">
                <a:solidFill>
                  <a:schemeClr val="tx1"/>
                </a:solidFill>
                <a:latin typeface="Times New Roman" panose="02020603050405020304" pitchFamily="18" charset="0"/>
                <a:ea typeface="ＭＳ Ｐゴシック" panose="020B0600070205080204" pitchFamily="34" charset="-128"/>
              </a:defRPr>
            </a:lvl4pPr>
            <a:lvl5pPr eaLnBrk="0" hangingPunct="0">
              <a:defRPr sz="23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CA" altLang="en-US"/>
          </a:p>
        </p:txBody>
      </p:sp>
      <p:sp>
        <p:nvSpPr>
          <p:cNvPr id="14364" name="TextBox 23">
            <a:extLst>
              <a:ext uri="{FF2B5EF4-FFF2-40B4-BE49-F238E27FC236}">
                <a16:creationId xmlns:a16="http://schemas.microsoft.com/office/drawing/2014/main" id="{DC09BC99-7657-81D5-A389-152A8263F157}"/>
              </a:ext>
            </a:extLst>
          </p:cNvPr>
          <p:cNvSpPr txBox="1">
            <a:spLocks noChangeArrowheads="1"/>
          </p:cNvSpPr>
          <p:nvPr/>
        </p:nvSpPr>
        <p:spPr bwMode="auto">
          <a:xfrm>
            <a:off x="6127750" y="37490400"/>
            <a:ext cx="4464050"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393" tIns="43196" rIns="86393" bIns="43196">
            <a:spAutoFit/>
          </a:bodyPr>
          <a:lstStyle>
            <a:lvl1pPr eaLnBrk="0" hangingPunct="0">
              <a:defRPr sz="23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300">
                <a:solidFill>
                  <a:schemeClr val="tx1"/>
                </a:solidFill>
                <a:latin typeface="Times New Roman" panose="02020603050405020304" pitchFamily="18" charset="0"/>
                <a:ea typeface="ＭＳ Ｐゴシック" panose="020B0600070205080204" pitchFamily="34" charset="-128"/>
              </a:defRPr>
            </a:lvl2pPr>
            <a:lvl3pPr eaLnBrk="0" hangingPunct="0">
              <a:defRPr sz="2300">
                <a:solidFill>
                  <a:schemeClr val="tx1"/>
                </a:solidFill>
                <a:latin typeface="Times New Roman" panose="02020603050405020304" pitchFamily="18" charset="0"/>
                <a:ea typeface="ＭＳ Ｐゴシック" panose="020B0600070205080204" pitchFamily="34" charset="-128"/>
              </a:defRPr>
            </a:lvl3pPr>
            <a:lvl4pPr eaLnBrk="0" hangingPunct="0">
              <a:defRPr sz="2300">
                <a:solidFill>
                  <a:schemeClr val="tx1"/>
                </a:solidFill>
                <a:latin typeface="Times New Roman" panose="02020603050405020304" pitchFamily="18" charset="0"/>
                <a:ea typeface="ＭＳ Ｐゴシック" panose="020B0600070205080204" pitchFamily="34" charset="-128"/>
              </a:defRPr>
            </a:lvl4pPr>
            <a:lvl5pPr eaLnBrk="0" hangingPunct="0">
              <a:defRPr sz="23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5800" b="1">
                <a:latin typeface="Calibri" panose="020F0502020204030204" pitchFamily="34" charset="0"/>
                <a:cs typeface="Calibri" panose="020F0502020204030204" pitchFamily="34" charset="0"/>
              </a:rPr>
              <a:t>OBJECTIVE</a:t>
            </a:r>
          </a:p>
        </p:txBody>
      </p:sp>
      <p:cxnSp>
        <p:nvCxnSpPr>
          <p:cNvPr id="104" name="Straight Connector 103">
            <a:extLst>
              <a:ext uri="{FF2B5EF4-FFF2-40B4-BE49-F238E27FC236}">
                <a16:creationId xmlns:a16="http://schemas.microsoft.com/office/drawing/2014/main" id="{D47922CB-2BFB-96DC-503F-83D2DC750498}"/>
              </a:ext>
            </a:extLst>
          </p:cNvPr>
          <p:cNvCxnSpPr>
            <a:cxnSpLocks noChangeShapeType="1"/>
          </p:cNvCxnSpPr>
          <p:nvPr/>
        </p:nvCxnSpPr>
        <p:spPr bwMode="auto">
          <a:xfrm rot="5400000">
            <a:off x="24574500" y="20688300"/>
            <a:ext cx="2667000" cy="0"/>
          </a:xfrm>
          <a:prstGeom prst="line">
            <a:avLst/>
          </a:prstGeom>
          <a:noFill/>
          <a:ln w="6350">
            <a:solidFill>
              <a:schemeClr val="tx1"/>
            </a:solidFill>
            <a:round/>
            <a:headEnd/>
            <a:tailEnd type="triangle" w="lg"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13" name="Straight Connector 112">
            <a:extLst>
              <a:ext uri="{FF2B5EF4-FFF2-40B4-BE49-F238E27FC236}">
                <a16:creationId xmlns:a16="http://schemas.microsoft.com/office/drawing/2014/main" id="{1D71531D-7D87-DDDC-0DE3-1CB4B6B22424}"/>
              </a:ext>
            </a:extLst>
          </p:cNvPr>
          <p:cNvCxnSpPr>
            <a:cxnSpLocks noChangeShapeType="1"/>
          </p:cNvCxnSpPr>
          <p:nvPr/>
        </p:nvCxnSpPr>
        <p:spPr bwMode="auto">
          <a:xfrm rot="5400000">
            <a:off x="35852101" y="20762912"/>
            <a:ext cx="3581400" cy="3175"/>
          </a:xfrm>
          <a:prstGeom prst="line">
            <a:avLst/>
          </a:prstGeom>
          <a:noFill/>
          <a:ln w="6350">
            <a:solidFill>
              <a:schemeClr val="tx1"/>
            </a:solidFill>
            <a:prstDash val="sysDot"/>
            <a:round/>
            <a:headEnd/>
            <a:tailEnd type="triangle" w="lg"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pic>
        <p:nvPicPr>
          <p:cNvPr id="14367" name="Picture 57">
            <a:extLst>
              <a:ext uri="{FF2B5EF4-FFF2-40B4-BE49-F238E27FC236}">
                <a16:creationId xmlns:a16="http://schemas.microsoft.com/office/drawing/2014/main" id="{92373B44-F560-0056-8F61-A5BA37B8CBB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4400" y="4953000"/>
            <a:ext cx="7329488"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68" name="TextBox 58">
            <a:extLst>
              <a:ext uri="{FF2B5EF4-FFF2-40B4-BE49-F238E27FC236}">
                <a16:creationId xmlns:a16="http://schemas.microsoft.com/office/drawing/2014/main" id="{05AB568F-2E7B-D238-2679-2A4484A2A7B3}"/>
              </a:ext>
            </a:extLst>
          </p:cNvPr>
          <p:cNvSpPr txBox="1">
            <a:spLocks noChangeArrowheads="1"/>
          </p:cNvSpPr>
          <p:nvPr/>
        </p:nvSpPr>
        <p:spPr bwMode="auto">
          <a:xfrm>
            <a:off x="29184600" y="35128200"/>
            <a:ext cx="36798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3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300">
                <a:solidFill>
                  <a:schemeClr val="tx1"/>
                </a:solidFill>
                <a:latin typeface="Times New Roman" panose="02020603050405020304" pitchFamily="18" charset="0"/>
                <a:ea typeface="ＭＳ Ｐゴシック" panose="020B0600070205080204" pitchFamily="34" charset="-128"/>
              </a:defRPr>
            </a:lvl2pPr>
            <a:lvl3pPr eaLnBrk="0" hangingPunct="0">
              <a:defRPr sz="2300">
                <a:solidFill>
                  <a:schemeClr val="tx1"/>
                </a:solidFill>
                <a:latin typeface="Times New Roman" panose="02020603050405020304" pitchFamily="18" charset="0"/>
                <a:ea typeface="ＭＳ Ｐゴシック" panose="020B0600070205080204" pitchFamily="34" charset="-128"/>
              </a:defRPr>
            </a:lvl3pPr>
            <a:lvl4pPr eaLnBrk="0" hangingPunct="0">
              <a:defRPr sz="2300">
                <a:solidFill>
                  <a:schemeClr val="tx1"/>
                </a:solidFill>
                <a:latin typeface="Times New Roman" panose="02020603050405020304" pitchFamily="18" charset="0"/>
                <a:ea typeface="ＭＳ Ｐゴシック" panose="020B0600070205080204" pitchFamily="34" charset="-128"/>
              </a:defRPr>
            </a:lvl4pPr>
            <a:lvl5pPr eaLnBrk="0" hangingPunct="0">
              <a:defRPr sz="23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5800" b="1">
                <a:latin typeface="Calibri" panose="020F0502020204030204" pitchFamily="34" charset="0"/>
                <a:cs typeface="Calibri" panose="020F0502020204030204" pitchFamily="34" charset="0"/>
              </a:rPr>
              <a:t>SUMMARY</a:t>
            </a:r>
            <a:endParaRPr lang="en-CA" altLang="en-US" sz="5800"/>
          </a:p>
        </p:txBody>
      </p:sp>
      <p:sp>
        <p:nvSpPr>
          <p:cNvPr id="14369" name="TextBox 59">
            <a:extLst>
              <a:ext uri="{FF2B5EF4-FFF2-40B4-BE49-F238E27FC236}">
                <a16:creationId xmlns:a16="http://schemas.microsoft.com/office/drawing/2014/main" id="{9F0E18D7-3AD7-B064-5E5D-72C00040B230}"/>
              </a:ext>
            </a:extLst>
          </p:cNvPr>
          <p:cNvSpPr txBox="1">
            <a:spLocks noChangeArrowheads="1"/>
          </p:cNvSpPr>
          <p:nvPr/>
        </p:nvSpPr>
        <p:spPr bwMode="auto">
          <a:xfrm>
            <a:off x="28956000" y="39547800"/>
            <a:ext cx="4732338"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3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300">
                <a:solidFill>
                  <a:schemeClr val="tx1"/>
                </a:solidFill>
                <a:latin typeface="Times New Roman" panose="02020603050405020304" pitchFamily="18" charset="0"/>
                <a:ea typeface="ＭＳ Ｐゴシック" panose="020B0600070205080204" pitchFamily="34" charset="-128"/>
              </a:defRPr>
            </a:lvl2pPr>
            <a:lvl3pPr eaLnBrk="0" hangingPunct="0">
              <a:defRPr sz="2300">
                <a:solidFill>
                  <a:schemeClr val="tx1"/>
                </a:solidFill>
                <a:latin typeface="Times New Roman" panose="02020603050405020304" pitchFamily="18" charset="0"/>
                <a:ea typeface="ＭＳ Ｐゴシック" panose="020B0600070205080204" pitchFamily="34" charset="-128"/>
              </a:defRPr>
            </a:lvl3pPr>
            <a:lvl4pPr eaLnBrk="0" hangingPunct="0">
              <a:defRPr sz="2300">
                <a:solidFill>
                  <a:schemeClr val="tx1"/>
                </a:solidFill>
                <a:latin typeface="Times New Roman" panose="02020603050405020304" pitchFamily="18" charset="0"/>
                <a:ea typeface="ＭＳ Ｐゴシック" panose="020B0600070205080204" pitchFamily="34" charset="-128"/>
              </a:defRPr>
            </a:lvl4pPr>
            <a:lvl5pPr eaLnBrk="0" hangingPunct="0">
              <a:defRPr sz="23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9pPr>
          </a:lstStyle>
          <a:p>
            <a:pPr algn="ctr" eaLnBrk="1" hangingPunct="1"/>
            <a:r>
              <a:rPr lang="en-US" altLang="en-US" sz="5900" b="1">
                <a:latin typeface="Calibri" panose="020F0502020204030204" pitchFamily="34" charset="0"/>
                <a:cs typeface="Calibri" panose="020F0502020204030204" pitchFamily="34" charset="0"/>
              </a:rPr>
              <a:t>CONCLUSION</a:t>
            </a:r>
          </a:p>
          <a:p>
            <a:pPr algn="just" eaLnBrk="1" hangingPunct="1">
              <a:buFont typeface="Arial" panose="020B0604020202020204" pitchFamily="34" charset="0"/>
              <a:buChar char="•"/>
            </a:pPr>
            <a:r>
              <a:rPr lang="en-US" altLang="en-US" sz="1600">
                <a:latin typeface="Calibri" panose="020F0502020204030204" pitchFamily="34" charset="0"/>
                <a:cs typeface="Calibri" panose="020F0502020204030204" pitchFamily="34" charset="0"/>
              </a:rPr>
              <a:t> </a:t>
            </a:r>
            <a:endParaRPr lang="en-US" altLang="en-US" sz="1800" b="1">
              <a:latin typeface="Calibri" panose="020F0502020204030204" pitchFamily="34" charset="0"/>
              <a:cs typeface="Calibri" panose="020F0502020204030204" pitchFamily="34" charset="0"/>
            </a:endParaRPr>
          </a:p>
          <a:p>
            <a:pPr eaLnBrk="1" hangingPunct="1"/>
            <a:endParaRPr lang="en-CA" altLang="en-US"/>
          </a:p>
        </p:txBody>
      </p:sp>
      <p:sp>
        <p:nvSpPr>
          <p:cNvPr id="14370" name="TextBox 60">
            <a:extLst>
              <a:ext uri="{FF2B5EF4-FFF2-40B4-BE49-F238E27FC236}">
                <a16:creationId xmlns:a16="http://schemas.microsoft.com/office/drawing/2014/main" id="{DC25465A-E4CE-59CA-E066-709A0C15198C}"/>
              </a:ext>
            </a:extLst>
          </p:cNvPr>
          <p:cNvSpPr txBox="1">
            <a:spLocks noChangeArrowheads="1"/>
          </p:cNvSpPr>
          <p:nvPr/>
        </p:nvSpPr>
        <p:spPr bwMode="auto">
          <a:xfrm>
            <a:off x="28448000" y="28041600"/>
            <a:ext cx="184150"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3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300">
                <a:solidFill>
                  <a:schemeClr val="tx1"/>
                </a:solidFill>
                <a:latin typeface="Times New Roman" panose="02020603050405020304" pitchFamily="18" charset="0"/>
                <a:ea typeface="ＭＳ Ｐゴシック" panose="020B0600070205080204" pitchFamily="34" charset="-128"/>
              </a:defRPr>
            </a:lvl2pPr>
            <a:lvl3pPr eaLnBrk="0" hangingPunct="0">
              <a:defRPr sz="2300">
                <a:solidFill>
                  <a:schemeClr val="tx1"/>
                </a:solidFill>
                <a:latin typeface="Times New Roman" panose="02020603050405020304" pitchFamily="18" charset="0"/>
                <a:ea typeface="ＭＳ Ｐゴシック" panose="020B0600070205080204" pitchFamily="34" charset="-128"/>
              </a:defRPr>
            </a:lvl3pPr>
            <a:lvl4pPr eaLnBrk="0" hangingPunct="0">
              <a:defRPr sz="2300">
                <a:solidFill>
                  <a:schemeClr val="tx1"/>
                </a:solidFill>
                <a:latin typeface="Times New Roman" panose="02020603050405020304" pitchFamily="18" charset="0"/>
                <a:ea typeface="ＭＳ Ｐゴシック" panose="020B0600070205080204" pitchFamily="34" charset="-128"/>
              </a:defRPr>
            </a:lvl4pPr>
            <a:lvl5pPr eaLnBrk="0" hangingPunct="0">
              <a:defRPr sz="23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CA" altLang="en-US"/>
          </a:p>
        </p:txBody>
      </p:sp>
      <p:sp>
        <p:nvSpPr>
          <p:cNvPr id="14371" name="TextBox 62">
            <a:extLst>
              <a:ext uri="{FF2B5EF4-FFF2-40B4-BE49-F238E27FC236}">
                <a16:creationId xmlns:a16="http://schemas.microsoft.com/office/drawing/2014/main" id="{D263D131-E66E-CB7A-021A-ED5EC3174E4D}"/>
              </a:ext>
            </a:extLst>
          </p:cNvPr>
          <p:cNvSpPr txBox="1">
            <a:spLocks noChangeArrowheads="1"/>
          </p:cNvSpPr>
          <p:nvPr/>
        </p:nvSpPr>
        <p:spPr bwMode="auto">
          <a:xfrm>
            <a:off x="14173200" y="34899600"/>
            <a:ext cx="29454475" cy="42941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3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300">
                <a:solidFill>
                  <a:schemeClr val="tx1"/>
                </a:solidFill>
                <a:latin typeface="Times New Roman" panose="02020603050405020304" pitchFamily="18" charset="0"/>
                <a:ea typeface="ＭＳ Ｐゴシック" panose="020B0600070205080204" pitchFamily="34" charset="-128"/>
              </a:defRPr>
            </a:lvl2pPr>
            <a:lvl3pPr eaLnBrk="0" hangingPunct="0">
              <a:defRPr sz="2300">
                <a:solidFill>
                  <a:schemeClr val="tx1"/>
                </a:solidFill>
                <a:latin typeface="Times New Roman" panose="02020603050405020304" pitchFamily="18" charset="0"/>
                <a:ea typeface="ＭＳ Ｐゴシック" panose="020B0600070205080204" pitchFamily="34" charset="-128"/>
              </a:defRPr>
            </a:lvl3pPr>
            <a:lvl4pPr eaLnBrk="0" hangingPunct="0">
              <a:defRPr sz="2300">
                <a:solidFill>
                  <a:schemeClr val="tx1"/>
                </a:solidFill>
                <a:latin typeface="Times New Roman" panose="02020603050405020304" pitchFamily="18" charset="0"/>
                <a:ea typeface="ＭＳ Ｐゴシック" panose="020B0600070205080204" pitchFamily="34" charset="-128"/>
              </a:defRPr>
            </a:lvl4pPr>
            <a:lvl5pPr eaLnBrk="0" hangingPunct="0">
              <a:defRPr sz="23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9pPr>
          </a:lstStyle>
          <a:p>
            <a:pPr eaLnBrk="1" hangingPunct="1">
              <a:buFont typeface="Arial" panose="020B0604020202020204" pitchFamily="34" charset="0"/>
              <a:buChar char="•"/>
            </a:pPr>
            <a:endParaRPr lang="en-US" altLang="en-US" sz="3900">
              <a:latin typeface="Calibri" panose="020F0502020204030204" pitchFamily="34" charset="0"/>
              <a:cs typeface="Calibri" panose="020F0502020204030204" pitchFamily="34" charset="0"/>
            </a:endParaRPr>
          </a:p>
          <a:p>
            <a:pPr eaLnBrk="1" hangingPunct="1">
              <a:buFont typeface="Arial" panose="020B0604020202020204" pitchFamily="34" charset="0"/>
              <a:buChar char="•"/>
            </a:pPr>
            <a:endParaRPr lang="en-US" altLang="en-US" sz="3900">
              <a:latin typeface="Calibri" panose="020F0502020204030204" pitchFamily="34" charset="0"/>
              <a:cs typeface="Calibri" panose="020F0502020204030204" pitchFamily="34" charset="0"/>
            </a:endParaRPr>
          </a:p>
          <a:p>
            <a:pPr eaLnBrk="1" hangingPunct="1">
              <a:buFont typeface="Arial" panose="020B0604020202020204" pitchFamily="34" charset="0"/>
              <a:buChar char="•"/>
            </a:pPr>
            <a:r>
              <a:rPr lang="en-US" altLang="en-US" sz="3900">
                <a:latin typeface="Calibri" panose="020F0502020204030204" pitchFamily="34" charset="0"/>
                <a:cs typeface="Calibri" panose="020F0502020204030204" pitchFamily="34" charset="0"/>
              </a:rPr>
              <a:t> Patients who practice yoga after undergoing breast surgery for stages I to III breast cancer improve their shoulder abduction and glenohumeral flexion. </a:t>
            </a:r>
          </a:p>
          <a:p>
            <a:pPr eaLnBrk="1" hangingPunct="1"/>
            <a:endParaRPr lang="en-US" altLang="en-US" sz="3900">
              <a:latin typeface="Calibri" panose="020F0502020204030204" pitchFamily="34" charset="0"/>
              <a:cs typeface="Calibri" panose="020F0502020204030204" pitchFamily="34" charset="0"/>
            </a:endParaRPr>
          </a:p>
          <a:p>
            <a:pPr eaLnBrk="1" hangingPunct="1">
              <a:buFont typeface="Arial" panose="020B0604020202020204" pitchFamily="34" charset="0"/>
              <a:buChar char="•"/>
            </a:pPr>
            <a:r>
              <a:rPr lang="en-US" altLang="en-US" sz="3900">
                <a:latin typeface="Calibri" panose="020F0502020204030204" pitchFamily="34" charset="0"/>
                <a:cs typeface="Calibri" panose="020F0502020204030204" pitchFamily="34" charset="0"/>
              </a:rPr>
              <a:t> Although there was no significant improvement in scores on the HADS and Dallas pain questionnaires after yoga therapy, there seems to be a positive trend in scores in the domains of anxiety, depression and pain.</a:t>
            </a:r>
          </a:p>
        </p:txBody>
      </p:sp>
      <p:sp>
        <p:nvSpPr>
          <p:cNvPr id="14372" name="TextBox 65">
            <a:extLst>
              <a:ext uri="{FF2B5EF4-FFF2-40B4-BE49-F238E27FC236}">
                <a16:creationId xmlns:a16="http://schemas.microsoft.com/office/drawing/2014/main" id="{0FDE6418-5FFB-2309-ABDB-02A6CFCFC389}"/>
              </a:ext>
            </a:extLst>
          </p:cNvPr>
          <p:cNvSpPr txBox="1">
            <a:spLocks noChangeArrowheads="1"/>
          </p:cNvSpPr>
          <p:nvPr/>
        </p:nvSpPr>
        <p:spPr bwMode="auto">
          <a:xfrm>
            <a:off x="14173200" y="39471600"/>
            <a:ext cx="29378275" cy="41862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3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300">
                <a:solidFill>
                  <a:schemeClr val="tx1"/>
                </a:solidFill>
                <a:latin typeface="Times New Roman" panose="02020603050405020304" pitchFamily="18" charset="0"/>
                <a:ea typeface="ＭＳ Ｐゴシック" panose="020B0600070205080204" pitchFamily="34" charset="-128"/>
              </a:defRPr>
            </a:lvl2pPr>
            <a:lvl3pPr eaLnBrk="0" hangingPunct="0">
              <a:defRPr sz="2300">
                <a:solidFill>
                  <a:schemeClr val="tx1"/>
                </a:solidFill>
                <a:latin typeface="Times New Roman" panose="02020603050405020304" pitchFamily="18" charset="0"/>
                <a:ea typeface="ＭＳ Ｐゴシック" panose="020B0600070205080204" pitchFamily="34" charset="-128"/>
              </a:defRPr>
            </a:lvl3pPr>
            <a:lvl4pPr eaLnBrk="0" hangingPunct="0">
              <a:defRPr sz="2300">
                <a:solidFill>
                  <a:schemeClr val="tx1"/>
                </a:solidFill>
                <a:latin typeface="Times New Roman" panose="02020603050405020304" pitchFamily="18" charset="0"/>
                <a:ea typeface="ＭＳ Ｐゴシック" panose="020B0600070205080204" pitchFamily="34" charset="-128"/>
              </a:defRPr>
            </a:lvl4pPr>
            <a:lvl5pPr eaLnBrk="0" hangingPunct="0">
              <a:defRPr sz="23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9pPr>
          </a:lstStyle>
          <a:p>
            <a:pPr eaLnBrk="1" hangingPunct="1">
              <a:buFont typeface="Arial" panose="020B0604020202020204" pitchFamily="34" charset="0"/>
              <a:buChar char="•"/>
            </a:pPr>
            <a:endParaRPr lang="en-US" altLang="en-US" sz="3900">
              <a:latin typeface="Calibri" panose="020F0502020204030204" pitchFamily="34" charset="0"/>
              <a:cs typeface="Calibri" panose="020F0502020204030204" pitchFamily="34" charset="0"/>
            </a:endParaRPr>
          </a:p>
          <a:p>
            <a:pPr eaLnBrk="1" hangingPunct="1"/>
            <a:endParaRPr lang="en-US" altLang="en-US" sz="3900">
              <a:latin typeface="Calibri" panose="020F0502020204030204" pitchFamily="34" charset="0"/>
              <a:cs typeface="Calibri" panose="020F0502020204030204" pitchFamily="34" charset="0"/>
            </a:endParaRPr>
          </a:p>
          <a:p>
            <a:pPr eaLnBrk="1" hangingPunct="1">
              <a:buFont typeface="Arial" panose="020B0604020202020204" pitchFamily="34" charset="0"/>
              <a:buChar char="•"/>
            </a:pPr>
            <a:r>
              <a:rPr lang="en-US" altLang="en-US" sz="3900">
                <a:latin typeface="Calibri" panose="020F0502020204030204" pitchFamily="34" charset="0"/>
                <a:cs typeface="Calibri" panose="020F0502020204030204" pitchFamily="34" charset="0"/>
              </a:rPr>
              <a:t> Practicing yoga after undergoing breast cancer surgery is beneficial for improving physical function in addition to a consistent amelioration in anxiety, depression and pain symptoms.  </a:t>
            </a:r>
          </a:p>
          <a:p>
            <a:pPr eaLnBrk="1" hangingPunct="1">
              <a:buFont typeface="Arial" panose="020B0604020202020204" pitchFamily="34" charset="0"/>
              <a:buChar char="•"/>
            </a:pPr>
            <a:endParaRPr lang="en-US" altLang="en-US" sz="3900">
              <a:latin typeface="Calibri" panose="020F0502020204030204" pitchFamily="34" charset="0"/>
              <a:cs typeface="Calibri" panose="020F0502020204030204" pitchFamily="34" charset="0"/>
            </a:endParaRPr>
          </a:p>
          <a:p>
            <a:pPr eaLnBrk="1" hangingPunct="1">
              <a:buFont typeface="Arial" panose="020B0604020202020204" pitchFamily="34" charset="0"/>
              <a:buChar char="•"/>
            </a:pPr>
            <a:r>
              <a:rPr lang="en-US" altLang="en-US" sz="3900">
                <a:latin typeface="Calibri" panose="020F0502020204030204" pitchFamily="34" charset="0"/>
                <a:cs typeface="Calibri" panose="020F0502020204030204" pitchFamily="34" charset="0"/>
              </a:rPr>
              <a:t> These findings holds widespread applicability to oncology programs that wish to offer such sessions to address the important concept of whole person care and wellness.</a:t>
            </a:r>
          </a:p>
          <a:p>
            <a:pPr algn="just" eaLnBrk="1" hangingPunct="1"/>
            <a:r>
              <a:rPr lang="en-US" altLang="en-US" sz="3600"/>
              <a:t> </a:t>
            </a:r>
            <a:endParaRPr lang="en-US" altLang="en-US" sz="3400">
              <a:latin typeface="Calibri" panose="020F0502020204030204" pitchFamily="34" charset="0"/>
              <a:cs typeface="Calibri" panose="020F0502020204030204" pitchFamily="34" charset="0"/>
            </a:endParaRPr>
          </a:p>
          <a:p>
            <a:pPr eaLnBrk="1" hangingPunct="1">
              <a:buFont typeface="Arial" panose="020B0604020202020204" pitchFamily="34" charset="0"/>
              <a:buChar char="•"/>
            </a:pPr>
            <a:endParaRPr lang="en-US" altLang="en-US" sz="3900">
              <a:latin typeface="Calibri" panose="020F0502020204030204" pitchFamily="34" charset="0"/>
              <a:cs typeface="Calibri" panose="020F0502020204030204" pitchFamily="34" charset="0"/>
            </a:endParaRPr>
          </a:p>
        </p:txBody>
      </p:sp>
      <p:pic>
        <p:nvPicPr>
          <p:cNvPr id="14373" name="Picture 69">
            <a:extLst>
              <a:ext uri="{FF2B5EF4-FFF2-40B4-BE49-F238E27FC236}">
                <a16:creationId xmlns:a16="http://schemas.microsoft.com/office/drawing/2014/main" id="{1769FC56-9B12-07A1-7F08-61BC3462B9FA}"/>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743200" y="41224200"/>
            <a:ext cx="8158163" cy="193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74" name="TextBox 47">
            <a:extLst>
              <a:ext uri="{FF2B5EF4-FFF2-40B4-BE49-F238E27FC236}">
                <a16:creationId xmlns:a16="http://schemas.microsoft.com/office/drawing/2014/main" id="{9D350AA5-8927-82E4-2FCE-F9E87E790C93}"/>
              </a:ext>
            </a:extLst>
          </p:cNvPr>
          <p:cNvSpPr txBox="1">
            <a:spLocks noChangeArrowheads="1"/>
          </p:cNvSpPr>
          <p:nvPr/>
        </p:nvSpPr>
        <p:spPr bwMode="auto">
          <a:xfrm>
            <a:off x="15621000" y="27889200"/>
            <a:ext cx="184150"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3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300">
                <a:solidFill>
                  <a:schemeClr val="tx1"/>
                </a:solidFill>
                <a:latin typeface="Times New Roman" panose="02020603050405020304" pitchFamily="18" charset="0"/>
                <a:ea typeface="ＭＳ Ｐゴシック" panose="020B0600070205080204" pitchFamily="34" charset="-128"/>
              </a:defRPr>
            </a:lvl2pPr>
            <a:lvl3pPr eaLnBrk="0" hangingPunct="0">
              <a:defRPr sz="2300">
                <a:solidFill>
                  <a:schemeClr val="tx1"/>
                </a:solidFill>
                <a:latin typeface="Times New Roman" panose="02020603050405020304" pitchFamily="18" charset="0"/>
                <a:ea typeface="ＭＳ Ｐゴシック" panose="020B0600070205080204" pitchFamily="34" charset="-128"/>
              </a:defRPr>
            </a:lvl3pPr>
            <a:lvl4pPr eaLnBrk="0" hangingPunct="0">
              <a:defRPr sz="2300">
                <a:solidFill>
                  <a:schemeClr val="tx1"/>
                </a:solidFill>
                <a:latin typeface="Times New Roman" panose="02020603050405020304" pitchFamily="18" charset="0"/>
                <a:ea typeface="ＭＳ Ｐゴシック" panose="020B0600070205080204" pitchFamily="34" charset="-128"/>
              </a:defRPr>
            </a:lvl4pPr>
            <a:lvl5pPr eaLnBrk="0" hangingPunct="0">
              <a:defRPr sz="23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CA" altLang="en-US"/>
          </a:p>
        </p:txBody>
      </p:sp>
      <p:graphicFrame>
        <p:nvGraphicFramePr>
          <p:cNvPr id="50" name="Table 49">
            <a:extLst>
              <a:ext uri="{FF2B5EF4-FFF2-40B4-BE49-F238E27FC236}">
                <a16:creationId xmlns:a16="http://schemas.microsoft.com/office/drawing/2014/main" id="{E14BFEFB-3D85-C9B4-1107-D8C9ECC04544}"/>
              </a:ext>
            </a:extLst>
          </p:cNvPr>
          <p:cNvGraphicFramePr>
            <a:graphicFrameLocks noGrp="1"/>
          </p:cNvGraphicFramePr>
          <p:nvPr/>
        </p:nvGraphicFramePr>
        <p:xfrm>
          <a:off x="28798804" y="25654727"/>
          <a:ext cx="11968196" cy="8863874"/>
        </p:xfrm>
        <a:graphic>
          <a:graphicData uri="http://schemas.openxmlformats.org/drawingml/2006/table">
            <a:tbl>
              <a:tblPr>
                <a:effectLst>
                  <a:outerShdw blurRad="50800" dist="63500" dir="2700000">
                    <a:srgbClr val="000000">
                      <a:alpha val="43000"/>
                    </a:srgbClr>
                  </a:outerShdw>
                </a:effectLst>
              </a:tblPr>
              <a:tblGrid>
                <a:gridCol w="2492548">
                  <a:extLst>
                    <a:ext uri="{9D8B030D-6E8A-4147-A177-3AD203B41FA5}">
                      <a16:colId xmlns:a16="http://schemas.microsoft.com/office/drawing/2014/main" val="20000"/>
                    </a:ext>
                  </a:extLst>
                </a:gridCol>
                <a:gridCol w="2368912">
                  <a:extLst>
                    <a:ext uri="{9D8B030D-6E8A-4147-A177-3AD203B41FA5}">
                      <a16:colId xmlns:a16="http://schemas.microsoft.com/office/drawing/2014/main" val="20001"/>
                    </a:ext>
                  </a:extLst>
                </a:gridCol>
                <a:gridCol w="2368912">
                  <a:extLst>
                    <a:ext uri="{9D8B030D-6E8A-4147-A177-3AD203B41FA5}">
                      <a16:colId xmlns:a16="http://schemas.microsoft.com/office/drawing/2014/main" val="20002"/>
                    </a:ext>
                  </a:extLst>
                </a:gridCol>
                <a:gridCol w="2368912">
                  <a:extLst>
                    <a:ext uri="{9D8B030D-6E8A-4147-A177-3AD203B41FA5}">
                      <a16:colId xmlns:a16="http://schemas.microsoft.com/office/drawing/2014/main" val="20003"/>
                    </a:ext>
                  </a:extLst>
                </a:gridCol>
                <a:gridCol w="2368912">
                  <a:extLst>
                    <a:ext uri="{9D8B030D-6E8A-4147-A177-3AD203B41FA5}">
                      <a16:colId xmlns:a16="http://schemas.microsoft.com/office/drawing/2014/main" val="20004"/>
                    </a:ext>
                  </a:extLst>
                </a:gridCol>
              </a:tblGrid>
              <a:tr h="1055914">
                <a:tc>
                  <a:txBody>
                    <a:bodyPr/>
                    <a:lstStyle/>
                    <a:p>
                      <a:pPr algn="ctr" fontAlgn="ctr"/>
                      <a:r>
                        <a:rPr lang="en-US" sz="2800" b="1" i="0" u="none" strike="noStrike" dirty="0">
                          <a:solidFill>
                            <a:srgbClr val="FFFFFF"/>
                          </a:solidFill>
                          <a:latin typeface="Calibri"/>
                        </a:rPr>
                        <a:t>Type of Measure</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900"/>
                    </a:solidFill>
                  </a:tcPr>
                </a:tc>
                <a:tc>
                  <a:txBody>
                    <a:bodyPr/>
                    <a:lstStyle/>
                    <a:p>
                      <a:pPr algn="ctr" fontAlgn="ctr"/>
                      <a:r>
                        <a:rPr lang="en-US" sz="2800" b="1" i="0" u="none" strike="noStrike">
                          <a:solidFill>
                            <a:srgbClr val="FFFFFF"/>
                          </a:solidFill>
                          <a:latin typeface="Calibri"/>
                        </a:rPr>
                        <a:t>Subtypes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900"/>
                    </a:solidFill>
                  </a:tcPr>
                </a:tc>
                <a:tc>
                  <a:txBody>
                    <a:bodyPr/>
                    <a:lstStyle/>
                    <a:p>
                      <a:pPr algn="ctr" fontAlgn="ctr"/>
                      <a:r>
                        <a:rPr lang="en-US" sz="2800" b="1" i="0" u="none" strike="noStrike">
                          <a:solidFill>
                            <a:srgbClr val="FFFFFF"/>
                          </a:solidFill>
                          <a:latin typeface="Calibri"/>
                        </a:rPr>
                        <a:t>Pre-treatment mean (CI)</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900"/>
                    </a:solidFill>
                  </a:tcPr>
                </a:tc>
                <a:tc>
                  <a:txBody>
                    <a:bodyPr/>
                    <a:lstStyle/>
                    <a:p>
                      <a:pPr algn="ctr" fontAlgn="ctr"/>
                      <a:r>
                        <a:rPr lang="en-US" sz="2800" b="1" i="0" u="none" strike="noStrike">
                          <a:solidFill>
                            <a:srgbClr val="FFFFFF"/>
                          </a:solidFill>
                          <a:latin typeface="Calibri"/>
                        </a:rPr>
                        <a:t>Post- treatment mean (CI)</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900"/>
                    </a:solidFill>
                  </a:tcPr>
                </a:tc>
                <a:tc>
                  <a:txBody>
                    <a:bodyPr/>
                    <a:lstStyle/>
                    <a:p>
                      <a:pPr algn="ctr" fontAlgn="ctr"/>
                      <a:r>
                        <a:rPr lang="en-US" sz="2800" b="1" i="1" u="none" strike="noStrike" dirty="0" err="1">
                          <a:solidFill>
                            <a:srgbClr val="FFFFFF"/>
                          </a:solidFill>
                          <a:latin typeface="Calibri"/>
                        </a:rPr>
                        <a:t>p</a:t>
                      </a:r>
                      <a:r>
                        <a:rPr lang="en-US" sz="2800" b="1" i="1" u="none" strike="noStrike" dirty="0">
                          <a:solidFill>
                            <a:srgbClr val="FFFFFF"/>
                          </a:solidFill>
                          <a:latin typeface="Calibri"/>
                        </a:rPr>
                        <a:t>-value</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900"/>
                    </a:solidFill>
                  </a:tcPr>
                </a:tc>
                <a:extLst>
                  <a:ext uri="{0D108BD9-81ED-4DB2-BD59-A6C34878D82A}">
                    <a16:rowId xmlns:a16="http://schemas.microsoft.com/office/drawing/2014/main" val="10000"/>
                  </a:ext>
                </a:extLst>
              </a:tr>
              <a:tr h="866140">
                <a:tc rowSpan="2">
                  <a:txBody>
                    <a:bodyPr/>
                    <a:lstStyle/>
                    <a:p>
                      <a:pPr algn="ctr" fontAlgn="ctr"/>
                      <a:r>
                        <a:rPr lang="en-US" sz="2800" b="1" i="0" u="none" strike="noStrike" dirty="0">
                          <a:solidFill>
                            <a:srgbClr val="155C25"/>
                          </a:solidFill>
                          <a:latin typeface="Calibri"/>
                        </a:rPr>
                        <a:t>HADS</a:t>
                      </a:r>
                      <a:r>
                        <a:rPr lang="en-US" sz="2800" b="1" i="0" u="none" strike="noStrike" dirty="0">
                          <a:latin typeface="Calibri"/>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a:latin typeface="Calibri"/>
                        </a:rPr>
                        <a:t>Anxiety</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a:latin typeface="Calibri"/>
                        </a:rPr>
                        <a:t>6.69 (3.94 - 9.44)</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a:latin typeface="Calibri"/>
                        </a:rPr>
                        <a:t>5.54 (2.64 - 8.28)</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a:latin typeface="Calibri"/>
                        </a:rPr>
                        <a:t>0.439</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66140">
                <a:tc vMerge="1">
                  <a:txBody>
                    <a:bodyPr/>
                    <a:lstStyle/>
                    <a:p>
                      <a:endParaRPr lang="en-CA"/>
                    </a:p>
                  </a:txBody>
                  <a:tcPr/>
                </a:tc>
                <a:tc>
                  <a:txBody>
                    <a:bodyPr/>
                    <a:lstStyle/>
                    <a:p>
                      <a:pPr algn="ctr" fontAlgn="ctr"/>
                      <a:r>
                        <a:rPr lang="en-US" sz="2800" b="0" i="0" u="none" strike="noStrike">
                          <a:latin typeface="Calibri"/>
                        </a:rPr>
                        <a:t>Depression</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a:latin typeface="Calibri"/>
                        </a:rPr>
                        <a:t>6.77 (4.49 - 9.05)</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a:latin typeface="Calibri"/>
                        </a:rPr>
                        <a:t>5.08 (2.44 -7.71)</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a:latin typeface="Calibri"/>
                        </a:rPr>
                        <a:t>0.148</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39420">
                <a:tc rowSpan="4">
                  <a:txBody>
                    <a:bodyPr/>
                    <a:lstStyle/>
                    <a:p>
                      <a:pPr algn="ctr" fontAlgn="ctr"/>
                      <a:r>
                        <a:rPr lang="en-US" sz="2800" b="1" i="0" u="none" strike="noStrike" dirty="0">
                          <a:solidFill>
                            <a:srgbClr val="155C25"/>
                          </a:solidFill>
                          <a:latin typeface="Calibri"/>
                        </a:rPr>
                        <a:t>Dallas Pain Scale</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a:latin typeface="Calibri"/>
                        </a:rPr>
                        <a:t>Daily activity</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a:latin typeface="Calibri"/>
                        </a:rPr>
                        <a:t>28 (20 – 35)</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a:latin typeface="Calibri"/>
                        </a:rPr>
                        <a:t>21 (12 – 30)</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a:latin typeface="Calibri"/>
                        </a:rPr>
                        <a:t>0.208</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866140">
                <a:tc vMerge="1">
                  <a:txBody>
                    <a:bodyPr/>
                    <a:lstStyle/>
                    <a:p>
                      <a:endParaRPr lang="en-CA"/>
                    </a:p>
                  </a:txBody>
                  <a:tcPr/>
                </a:tc>
                <a:tc>
                  <a:txBody>
                    <a:bodyPr/>
                    <a:lstStyle/>
                    <a:p>
                      <a:pPr algn="ctr" fontAlgn="ctr"/>
                      <a:r>
                        <a:rPr lang="en-US" sz="2800" b="0" i="0" u="none" strike="noStrike">
                          <a:latin typeface="Calibri"/>
                        </a:rPr>
                        <a:t>Work and leisure</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a:latin typeface="Calibri"/>
                        </a:rPr>
                        <a:t>24 (9 – 38)</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a:latin typeface="Calibri"/>
                        </a:rPr>
                        <a:t>19 (2 – 37)</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a:latin typeface="Calibri"/>
                        </a:rPr>
                        <a:t>0.521</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866140">
                <a:tc vMerge="1">
                  <a:txBody>
                    <a:bodyPr/>
                    <a:lstStyle/>
                    <a:p>
                      <a:endParaRPr lang="en-CA"/>
                    </a:p>
                  </a:txBody>
                  <a:tcPr/>
                </a:tc>
                <a:tc>
                  <a:txBody>
                    <a:bodyPr/>
                    <a:lstStyle/>
                    <a:p>
                      <a:pPr algn="ctr" fontAlgn="ctr"/>
                      <a:r>
                        <a:rPr lang="en-US" sz="2800" b="0" i="0" u="none" strike="noStrike">
                          <a:latin typeface="Calibri"/>
                        </a:rPr>
                        <a:t>Anxiety and depression</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a:latin typeface="Calibri"/>
                        </a:rPr>
                        <a:t>28 (13 – 44)</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a:latin typeface="Calibri"/>
                        </a:rPr>
                        <a:t>25 (9 – 40)</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a:latin typeface="Calibri"/>
                        </a:rPr>
                        <a:t>0.814</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39420">
                <a:tc vMerge="1">
                  <a:txBody>
                    <a:bodyPr/>
                    <a:lstStyle/>
                    <a:p>
                      <a:endParaRPr lang="en-CA"/>
                    </a:p>
                  </a:txBody>
                  <a:tcPr/>
                </a:tc>
                <a:tc>
                  <a:txBody>
                    <a:bodyPr/>
                    <a:lstStyle/>
                    <a:p>
                      <a:pPr algn="ctr" fontAlgn="ctr"/>
                      <a:r>
                        <a:rPr lang="en-US" sz="2800" b="0" i="0" u="none" strike="noStrike">
                          <a:latin typeface="Calibri"/>
                        </a:rPr>
                        <a:t>Social</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a:latin typeface="Calibri"/>
                        </a:rPr>
                        <a:t>16 (7 – 25)</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a:latin typeface="Calibri"/>
                        </a:rPr>
                        <a:t>12 (2 – 21)</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a:latin typeface="Calibri"/>
                        </a:rPr>
                        <a:t>0.176</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866140">
                <a:tc rowSpan="4">
                  <a:txBody>
                    <a:bodyPr/>
                    <a:lstStyle/>
                    <a:p>
                      <a:pPr algn="ctr" fontAlgn="ctr"/>
                      <a:r>
                        <a:rPr lang="en-US" sz="2800" b="1" i="0" u="none" strike="noStrike" dirty="0">
                          <a:solidFill>
                            <a:srgbClr val="155C25"/>
                          </a:solidFill>
                          <a:latin typeface="Calibri"/>
                        </a:rPr>
                        <a:t>Flexibility</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a:latin typeface="Calibri"/>
                        </a:rPr>
                        <a:t>Right shoulder abduction</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latin typeface="Calibri"/>
                        </a:rPr>
                        <a:t>141 (121 - 161)</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a:latin typeface="Calibri"/>
                        </a:rPr>
                        <a:t>175 (167 - 180)</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1" u="none" strike="noStrike" dirty="0">
                          <a:latin typeface="Calibri"/>
                        </a:rPr>
                        <a:t>0.004 </a:t>
                      </a:r>
                      <a:r>
                        <a:rPr lang="en-US" sz="2800" b="0" i="1" u="none" strike="noStrike" dirty="0">
                          <a:solidFill>
                            <a:srgbClr val="155C25"/>
                          </a:solidFill>
                          <a:latin typeface="Calibri"/>
                        </a:rPr>
                        <a:t>*</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866140">
                <a:tc vMerge="1">
                  <a:txBody>
                    <a:bodyPr/>
                    <a:lstStyle/>
                    <a:p>
                      <a:endParaRPr lang="en-CA"/>
                    </a:p>
                  </a:txBody>
                  <a:tcPr/>
                </a:tc>
                <a:tc>
                  <a:txBody>
                    <a:bodyPr/>
                    <a:lstStyle/>
                    <a:p>
                      <a:pPr algn="ctr" fontAlgn="ctr"/>
                      <a:r>
                        <a:rPr lang="en-US" sz="2800" b="0" i="0" u="none" strike="noStrike">
                          <a:latin typeface="Calibri"/>
                        </a:rPr>
                        <a:t>Right shoulder flexion</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latin typeface="Calibri"/>
                        </a:rPr>
                        <a:t>162 (147-178)</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a:latin typeface="Calibri"/>
                        </a:rPr>
                        <a:t>176  (168 - 180)</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a:latin typeface="Calibri"/>
                        </a:rPr>
                        <a:t>0.106</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866140">
                <a:tc vMerge="1">
                  <a:txBody>
                    <a:bodyPr/>
                    <a:lstStyle/>
                    <a:p>
                      <a:endParaRPr lang="en-CA"/>
                    </a:p>
                  </a:txBody>
                  <a:tcPr/>
                </a:tc>
                <a:tc>
                  <a:txBody>
                    <a:bodyPr/>
                    <a:lstStyle/>
                    <a:p>
                      <a:pPr algn="ctr" fontAlgn="ctr"/>
                      <a:r>
                        <a:rPr lang="en-US" sz="2800" b="0" i="0" u="none" strike="noStrike">
                          <a:latin typeface="Calibri"/>
                        </a:rPr>
                        <a:t>Left shoulder abduction</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a:latin typeface="Calibri"/>
                        </a:rPr>
                        <a:t>155 (136 - 173)</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a:latin typeface="Calibri"/>
                        </a:rPr>
                        <a:t>174 (166 - 180)</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1" u="none" strike="noStrike" dirty="0">
                          <a:latin typeface="Calibri"/>
                        </a:rPr>
                        <a:t>0.015</a:t>
                      </a:r>
                      <a:r>
                        <a:rPr lang="en-US" sz="2800" b="0" i="1" u="none" strike="noStrike" dirty="0">
                          <a:solidFill>
                            <a:srgbClr val="155C25"/>
                          </a:solidFill>
                          <a:latin typeface="Calibri"/>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866140">
                <a:tc vMerge="1">
                  <a:txBody>
                    <a:bodyPr/>
                    <a:lstStyle/>
                    <a:p>
                      <a:endParaRPr lang="en-CA"/>
                    </a:p>
                  </a:txBody>
                  <a:tcPr/>
                </a:tc>
                <a:tc>
                  <a:txBody>
                    <a:bodyPr/>
                    <a:lstStyle/>
                    <a:p>
                      <a:pPr algn="ctr" fontAlgn="ctr"/>
                      <a:r>
                        <a:rPr lang="en-US" sz="2800" b="0" i="0" u="none" strike="noStrike" dirty="0">
                          <a:latin typeface="Calibri"/>
                        </a:rPr>
                        <a:t>Left shoulder flexion</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a:latin typeface="Calibri"/>
                        </a:rPr>
                        <a:t>164 (147-180)</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latin typeface="Calibri"/>
                        </a:rPr>
                        <a:t>180 (179 - 181)</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1" u="none" strike="noStrike" dirty="0">
                          <a:latin typeface="Calibri"/>
                        </a:rPr>
                        <a:t>0.046 </a:t>
                      </a:r>
                      <a:r>
                        <a:rPr lang="en-US" sz="2800" b="0" i="1" u="none" strike="noStrike" dirty="0">
                          <a:solidFill>
                            <a:srgbClr val="155C25"/>
                          </a:solidFill>
                          <a:latin typeface="Calibri"/>
                        </a:rPr>
                        <a:t>*</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14376" name="TextBox 49">
            <a:extLst>
              <a:ext uri="{FF2B5EF4-FFF2-40B4-BE49-F238E27FC236}">
                <a16:creationId xmlns:a16="http://schemas.microsoft.com/office/drawing/2014/main" id="{F0F831E5-7A69-96CE-730D-1F95BFC59C0F}"/>
              </a:ext>
            </a:extLst>
          </p:cNvPr>
          <p:cNvSpPr txBox="1">
            <a:spLocks noChangeArrowheads="1"/>
          </p:cNvSpPr>
          <p:nvPr/>
        </p:nvSpPr>
        <p:spPr bwMode="auto">
          <a:xfrm>
            <a:off x="19050000" y="33604200"/>
            <a:ext cx="9258300"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6393" tIns="43196" rIns="86393" bIns="43196">
            <a:spAutoFit/>
          </a:bodyPr>
          <a:lstStyle>
            <a:lvl1pPr eaLnBrk="0" hangingPunct="0">
              <a:defRPr sz="23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300">
                <a:solidFill>
                  <a:schemeClr val="tx1"/>
                </a:solidFill>
                <a:latin typeface="Times New Roman" panose="02020603050405020304" pitchFamily="18" charset="0"/>
                <a:ea typeface="ＭＳ Ｐゴシック" panose="020B0600070205080204" pitchFamily="34" charset="-128"/>
              </a:defRPr>
            </a:lvl2pPr>
            <a:lvl3pPr eaLnBrk="0" hangingPunct="0">
              <a:defRPr sz="2300">
                <a:solidFill>
                  <a:schemeClr val="tx1"/>
                </a:solidFill>
                <a:latin typeface="Times New Roman" panose="02020603050405020304" pitchFamily="18" charset="0"/>
                <a:ea typeface="ＭＳ Ｐゴシック" panose="020B0600070205080204" pitchFamily="34" charset="-128"/>
              </a:defRPr>
            </a:lvl3pPr>
            <a:lvl4pPr eaLnBrk="0" hangingPunct="0">
              <a:defRPr sz="2300">
                <a:solidFill>
                  <a:schemeClr val="tx1"/>
                </a:solidFill>
                <a:latin typeface="Times New Roman" panose="02020603050405020304" pitchFamily="18" charset="0"/>
                <a:ea typeface="ＭＳ Ｐゴシック" panose="020B0600070205080204" pitchFamily="34" charset="-128"/>
              </a:defRPr>
            </a:lvl4pPr>
            <a:lvl5pPr eaLnBrk="0" hangingPunct="0">
              <a:defRPr sz="23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4200" b="1">
                <a:latin typeface="Calibri" panose="020F0502020204030204" pitchFamily="34" charset="0"/>
                <a:cs typeface="Calibri" panose="020F0502020204030204" pitchFamily="34" charset="0"/>
              </a:rPr>
              <a:t>Table 1: Mean scores and measurements </a:t>
            </a:r>
          </a:p>
        </p:txBody>
      </p:sp>
      <p:sp>
        <p:nvSpPr>
          <p:cNvPr id="14377" name="TextBox 51">
            <a:extLst>
              <a:ext uri="{FF2B5EF4-FFF2-40B4-BE49-F238E27FC236}">
                <a16:creationId xmlns:a16="http://schemas.microsoft.com/office/drawing/2014/main" id="{9C60211B-D0E0-60EB-AAC5-9E0FC17F244D}"/>
              </a:ext>
            </a:extLst>
          </p:cNvPr>
          <p:cNvSpPr txBox="1">
            <a:spLocks noChangeArrowheads="1"/>
          </p:cNvSpPr>
          <p:nvPr/>
        </p:nvSpPr>
        <p:spPr bwMode="auto">
          <a:xfrm>
            <a:off x="17526000" y="27420888"/>
            <a:ext cx="8153400" cy="3678237"/>
          </a:xfrm>
          <a:prstGeom prst="rect">
            <a:avLst/>
          </a:prstGeom>
          <a:noFill/>
          <a:ln w="82550">
            <a:solidFill>
              <a:srgbClr val="155C25"/>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3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300">
                <a:solidFill>
                  <a:schemeClr val="tx1"/>
                </a:solidFill>
                <a:latin typeface="Times New Roman" panose="02020603050405020304" pitchFamily="18" charset="0"/>
                <a:ea typeface="ＭＳ Ｐゴシック" panose="020B0600070205080204" pitchFamily="34" charset="-128"/>
              </a:defRPr>
            </a:lvl2pPr>
            <a:lvl3pPr eaLnBrk="0" hangingPunct="0">
              <a:defRPr sz="2300">
                <a:solidFill>
                  <a:schemeClr val="tx1"/>
                </a:solidFill>
                <a:latin typeface="Times New Roman" panose="02020603050405020304" pitchFamily="18" charset="0"/>
                <a:ea typeface="ＭＳ Ｐゴシック" panose="020B0600070205080204" pitchFamily="34" charset="-128"/>
              </a:defRPr>
            </a:lvl3pPr>
            <a:lvl4pPr eaLnBrk="0" hangingPunct="0">
              <a:defRPr sz="2300">
                <a:solidFill>
                  <a:schemeClr val="tx1"/>
                </a:solidFill>
                <a:latin typeface="Times New Roman" panose="02020603050405020304" pitchFamily="18" charset="0"/>
                <a:ea typeface="ＭＳ Ｐゴシック" panose="020B0600070205080204" pitchFamily="34" charset="-128"/>
              </a:defRPr>
            </a:lvl4pPr>
            <a:lvl5pPr eaLnBrk="0" hangingPunct="0">
              <a:defRPr sz="23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3000" b="1">
                <a:solidFill>
                  <a:srgbClr val="155C25"/>
                </a:solidFill>
                <a:latin typeface="Calibri" panose="020F0502020204030204" pitchFamily="34" charset="0"/>
                <a:cs typeface="Calibri" panose="020F0502020204030204" pitchFamily="34" charset="0"/>
              </a:rPr>
              <a:t>HADS</a:t>
            </a:r>
            <a:r>
              <a:rPr lang="en-US" altLang="en-US" sz="3000" b="1">
                <a:latin typeface="Calibri" panose="020F0502020204030204" pitchFamily="34" charset="0"/>
                <a:cs typeface="Calibri" panose="020F0502020204030204" pitchFamily="34" charset="0"/>
              </a:rPr>
              <a:t>: max score 21=worse</a:t>
            </a:r>
          </a:p>
          <a:p>
            <a:pPr eaLnBrk="1" hangingPunct="1"/>
            <a:endParaRPr lang="en-US" altLang="en-US" sz="3000">
              <a:latin typeface="Calibri" panose="020F0502020204030204" pitchFamily="34" charset="0"/>
              <a:cs typeface="Calibri" panose="020F0502020204030204" pitchFamily="34" charset="0"/>
            </a:endParaRPr>
          </a:p>
          <a:p>
            <a:pPr eaLnBrk="1" hangingPunct="1"/>
            <a:r>
              <a:rPr lang="en-US" altLang="en-US" sz="3000" b="1">
                <a:solidFill>
                  <a:srgbClr val="155C25"/>
                </a:solidFill>
                <a:latin typeface="Calibri" panose="020F0502020204030204" pitchFamily="34" charset="0"/>
                <a:cs typeface="Calibri" panose="020F0502020204030204" pitchFamily="34" charset="0"/>
              </a:rPr>
              <a:t>Dallas Pain Scale </a:t>
            </a:r>
            <a:r>
              <a:rPr lang="en-US" altLang="en-US" sz="3000" b="1">
                <a:latin typeface="Calibri" panose="020F0502020204030204" pitchFamily="34" charset="0"/>
                <a:cs typeface="Calibri" panose="020F0502020204030204" pitchFamily="34" charset="0"/>
              </a:rPr>
              <a:t>(%): Max score 100%= worse</a:t>
            </a:r>
          </a:p>
          <a:p>
            <a:pPr eaLnBrk="1" hangingPunct="1"/>
            <a:endParaRPr lang="en-US" altLang="en-US" sz="3000">
              <a:latin typeface="Calibri" panose="020F0502020204030204" pitchFamily="34" charset="0"/>
              <a:cs typeface="Calibri" panose="020F0502020204030204" pitchFamily="34" charset="0"/>
            </a:endParaRPr>
          </a:p>
          <a:p>
            <a:pPr eaLnBrk="1" hangingPunct="1"/>
            <a:r>
              <a:rPr lang="en-US" altLang="en-US" sz="3000" b="1">
                <a:solidFill>
                  <a:srgbClr val="155C25"/>
                </a:solidFill>
                <a:latin typeface="Calibri" panose="020F0502020204030204" pitchFamily="34" charset="0"/>
                <a:cs typeface="Calibri" panose="020F0502020204030204" pitchFamily="34" charset="0"/>
              </a:rPr>
              <a:t>Flexibility</a:t>
            </a:r>
            <a:r>
              <a:rPr lang="en-US" altLang="en-US" sz="3000">
                <a:latin typeface="Calibri" panose="020F0502020204030204" pitchFamily="34" charset="0"/>
                <a:cs typeface="Calibri" panose="020F0502020204030204" pitchFamily="34" charset="0"/>
              </a:rPr>
              <a:t> (</a:t>
            </a:r>
            <a:r>
              <a:rPr lang="en-US" altLang="en-US" sz="3000" b="1">
                <a:latin typeface="Calibri" panose="020F0502020204030204" pitchFamily="34" charset="0"/>
                <a:cs typeface="Calibri" panose="020F0502020204030204" pitchFamily="34" charset="0"/>
              </a:rPr>
              <a:t>degrees): out of 180 degrees of motion</a:t>
            </a:r>
          </a:p>
          <a:p>
            <a:pPr eaLnBrk="1" hangingPunct="1"/>
            <a:endParaRPr lang="en-US" altLang="en-US" sz="3000" b="1">
              <a:latin typeface="Calibri" panose="020F0502020204030204" pitchFamily="34" charset="0"/>
              <a:cs typeface="Calibri" panose="020F0502020204030204" pitchFamily="34" charset="0"/>
            </a:endParaRPr>
          </a:p>
          <a:p>
            <a:pPr eaLnBrk="1" hangingPunct="1"/>
            <a:r>
              <a:rPr lang="en-US" altLang="en-US" sz="3000" b="1">
                <a:solidFill>
                  <a:srgbClr val="155C25"/>
                </a:solidFill>
                <a:latin typeface="Calibri" panose="020F0502020204030204" pitchFamily="34" charset="0"/>
                <a:cs typeface="Calibri" panose="020F0502020204030204" pitchFamily="34" charset="0"/>
              </a:rPr>
              <a:t>*</a:t>
            </a:r>
            <a:r>
              <a:rPr lang="en-US" altLang="en-US" sz="3000" b="1">
                <a:latin typeface="Calibri" panose="020F0502020204030204" pitchFamily="34" charset="0"/>
                <a:cs typeface="Calibri" panose="020F0502020204030204" pitchFamily="34" charset="0"/>
              </a:rPr>
              <a:t> = statistically significant</a:t>
            </a:r>
            <a:endParaRPr lang="en-US" altLang="en-US"/>
          </a:p>
          <a:p>
            <a:pPr eaLnBrk="1" hangingPunct="1"/>
            <a:endParaRPr lang="en-CA" altLang="en-US"/>
          </a:p>
        </p:txBody>
      </p:sp>
      <p:pic>
        <p:nvPicPr>
          <p:cNvPr id="14378" name="Picture 100">
            <a:extLst>
              <a:ext uri="{FF2B5EF4-FFF2-40B4-BE49-F238E27FC236}">
                <a16:creationId xmlns:a16="http://schemas.microsoft.com/office/drawing/2014/main" id="{858B220C-E7E2-CF8A-8EF5-3C04219BC019}"/>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981200" y="0"/>
            <a:ext cx="439102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3" name="Straight Connector 52">
            <a:extLst>
              <a:ext uri="{FF2B5EF4-FFF2-40B4-BE49-F238E27FC236}">
                <a16:creationId xmlns:a16="http://schemas.microsoft.com/office/drawing/2014/main" id="{72E79BDD-A627-7410-C70B-5CFECFC1F35F}"/>
              </a:ext>
            </a:extLst>
          </p:cNvPr>
          <p:cNvCxnSpPr>
            <a:cxnSpLocks noChangeShapeType="1"/>
          </p:cNvCxnSpPr>
          <p:nvPr/>
        </p:nvCxnSpPr>
        <p:spPr bwMode="auto">
          <a:xfrm rot="5400000">
            <a:off x="25337294" y="16648906"/>
            <a:ext cx="1143000" cy="1588"/>
          </a:xfrm>
          <a:prstGeom prst="line">
            <a:avLst/>
          </a:prstGeom>
          <a:noFill/>
          <a:ln w="6350">
            <a:solidFill>
              <a:schemeClr val="tx1"/>
            </a:solidFill>
            <a:round/>
            <a:headEnd/>
            <a:tailEnd type="triangle" w="lg"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4380" name="TextBox 83">
            <a:extLst>
              <a:ext uri="{FF2B5EF4-FFF2-40B4-BE49-F238E27FC236}">
                <a16:creationId xmlns:a16="http://schemas.microsoft.com/office/drawing/2014/main" id="{7906F459-96CB-9F61-7950-37A9CF560CB1}"/>
              </a:ext>
            </a:extLst>
          </p:cNvPr>
          <p:cNvSpPr txBox="1">
            <a:spLocks noChangeArrowheads="1"/>
          </p:cNvSpPr>
          <p:nvPr/>
        </p:nvSpPr>
        <p:spPr bwMode="auto">
          <a:xfrm>
            <a:off x="14935200" y="19431000"/>
            <a:ext cx="8534400" cy="24923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sz="23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300">
                <a:solidFill>
                  <a:schemeClr val="tx1"/>
                </a:solidFill>
                <a:latin typeface="Times New Roman" panose="02020603050405020304" pitchFamily="18" charset="0"/>
                <a:ea typeface="ＭＳ Ｐゴシック" panose="020B0600070205080204" pitchFamily="34" charset="-128"/>
              </a:defRPr>
            </a:lvl2pPr>
            <a:lvl3pPr eaLnBrk="0" hangingPunct="0">
              <a:defRPr sz="2300">
                <a:solidFill>
                  <a:schemeClr val="tx1"/>
                </a:solidFill>
                <a:latin typeface="Times New Roman" panose="02020603050405020304" pitchFamily="18" charset="0"/>
                <a:ea typeface="ＭＳ Ｐゴシック" panose="020B0600070205080204" pitchFamily="34" charset="-128"/>
              </a:defRPr>
            </a:lvl3pPr>
            <a:lvl4pPr eaLnBrk="0" hangingPunct="0">
              <a:defRPr sz="2300">
                <a:solidFill>
                  <a:schemeClr val="tx1"/>
                </a:solidFill>
                <a:latin typeface="Times New Roman" panose="02020603050405020304" pitchFamily="18" charset="0"/>
                <a:ea typeface="ＭＳ Ｐゴシック" panose="020B0600070205080204" pitchFamily="34" charset="-128"/>
              </a:defRPr>
            </a:lvl4pPr>
            <a:lvl5pPr eaLnBrk="0" hangingPunct="0">
              <a:defRPr sz="23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300">
                <a:solidFill>
                  <a:schemeClr val="tx1"/>
                </a:solidFill>
                <a:latin typeface="Times New Roman" panose="02020603050405020304" pitchFamily="18" charset="0"/>
                <a:ea typeface="ＭＳ Ｐゴシック" panose="020B0600070205080204" pitchFamily="34" charset="-128"/>
              </a:defRPr>
            </a:lvl9pPr>
          </a:lstStyle>
          <a:p>
            <a:pPr algn="ctr" eaLnBrk="1" hangingPunct="1"/>
            <a:r>
              <a:rPr lang="en-US" altLang="en-US" sz="3900" b="1">
                <a:latin typeface="Calibri" panose="020F0502020204030204" pitchFamily="34" charset="0"/>
                <a:cs typeface="Calibri" panose="020F0502020204030204" pitchFamily="34" charset="0"/>
              </a:rPr>
              <a:t>Final Evaluation:</a:t>
            </a:r>
          </a:p>
          <a:p>
            <a:pPr algn="ctr" eaLnBrk="1" hangingPunct="1"/>
            <a:r>
              <a:rPr lang="en-US" altLang="en-US" sz="3900" b="1">
                <a:latin typeface="Calibri" panose="020F0502020204030204" pitchFamily="34" charset="0"/>
                <a:cs typeface="Calibri" panose="020F0502020204030204" pitchFamily="34" charset="0"/>
              </a:rPr>
              <a:t>Incomplete questionnaires &amp;/or measures of shoulder flexibility</a:t>
            </a:r>
          </a:p>
          <a:p>
            <a:pPr algn="ctr" eaLnBrk="1" hangingPunct="1"/>
            <a:r>
              <a:rPr lang="en-US" altLang="en-US" sz="3900" b="1">
                <a:latin typeface="Calibri" panose="020F0502020204030204" pitchFamily="34" charset="0"/>
                <a:cs typeface="Calibri" panose="020F0502020204030204" pitchFamily="34" charset="0"/>
              </a:rPr>
              <a:t>(N=3)</a:t>
            </a:r>
          </a:p>
        </p:txBody>
      </p:sp>
      <p:cxnSp>
        <p:nvCxnSpPr>
          <p:cNvPr id="47" name="Straight Connector 46">
            <a:extLst>
              <a:ext uri="{FF2B5EF4-FFF2-40B4-BE49-F238E27FC236}">
                <a16:creationId xmlns:a16="http://schemas.microsoft.com/office/drawing/2014/main" id="{46D39A77-51E0-FCB2-2A89-00C6746EEDDE}"/>
              </a:ext>
            </a:extLst>
          </p:cNvPr>
          <p:cNvCxnSpPr>
            <a:cxnSpLocks noChangeShapeType="1"/>
          </p:cNvCxnSpPr>
          <p:nvPr/>
        </p:nvCxnSpPr>
        <p:spPr bwMode="auto">
          <a:xfrm rot="10800000" flipV="1">
            <a:off x="23545800" y="20497800"/>
            <a:ext cx="2363788" cy="0"/>
          </a:xfrm>
          <a:prstGeom prst="line">
            <a:avLst/>
          </a:prstGeom>
          <a:noFill/>
          <a:ln w="6350">
            <a:solidFill>
              <a:schemeClr val="tx1"/>
            </a:solidFill>
            <a:round/>
            <a:headEnd/>
            <a:tailEnd type="triangle" w="lg"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6265</TotalTime>
  <Words>865</Words>
  <Application>Microsoft Macintosh PowerPoint</Application>
  <PresentationFormat>Custom</PresentationFormat>
  <Paragraphs>118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Times New Roman</vt:lpstr>
      <vt:lpstr>ＭＳ Ｐゴシック</vt:lpstr>
      <vt:lpstr>Arial</vt:lpstr>
      <vt:lpstr>Calibri</vt:lpstr>
      <vt:lpstr>Default Design</vt:lpstr>
      <vt:lpstr>PowerPoint Presentation</vt:lpstr>
    </vt:vector>
  </TitlesOfParts>
  <Company>Cine-Med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Cheryl Way</dc:creator>
  <cp:lastModifiedBy>Jodie Duplisea</cp:lastModifiedBy>
  <cp:revision>212</cp:revision>
  <cp:lastPrinted>2012-10-25T13:32:20Z</cp:lastPrinted>
  <dcterms:created xsi:type="dcterms:W3CDTF">2012-09-06T15:00:04Z</dcterms:created>
  <dcterms:modified xsi:type="dcterms:W3CDTF">2022-09-29T14:04:45Z</dcterms:modified>
</cp:coreProperties>
</file>